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29" r:id="rId4"/>
    <p:sldMasterId id="2147484612" r:id="rId5"/>
  </p:sldMasterIdLst>
  <p:notesMasterIdLst>
    <p:notesMasterId r:id="rId19"/>
  </p:notesMasterIdLst>
  <p:handoutMasterIdLst>
    <p:handoutMasterId r:id="rId20"/>
  </p:handoutMasterIdLst>
  <p:sldIdLst>
    <p:sldId id="2147479555" r:id="rId6"/>
    <p:sldId id="2147479558" r:id="rId7"/>
    <p:sldId id="2147479557" r:id="rId8"/>
    <p:sldId id="2147479560" r:id="rId9"/>
    <p:sldId id="261" r:id="rId10"/>
    <p:sldId id="262" r:id="rId11"/>
    <p:sldId id="259" r:id="rId12"/>
    <p:sldId id="260" r:id="rId13"/>
    <p:sldId id="258" r:id="rId14"/>
    <p:sldId id="257" r:id="rId15"/>
    <p:sldId id="2147479561" r:id="rId16"/>
    <p:sldId id="2147479559" r:id="rId17"/>
    <p:sldId id="2147479531" r:id="rId18"/>
  </p:sldIdLst>
  <p:sldSz cx="12192000" cy="6858000"/>
  <p:notesSz cx="6858000" cy="9144000"/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over Slide" id="{98E8DB30-5BFA-8440-BCB5-4873FCE34655}">
          <p14:sldIdLst>
            <p14:sldId id="2147479555"/>
          </p14:sldIdLst>
        </p14:section>
        <p14:section name="Motivation" id="{0A18F6FB-FC14-4A27-99BB-507187766C5E}">
          <p14:sldIdLst>
            <p14:sldId id="2147479558"/>
          </p14:sldIdLst>
        </p14:section>
        <p14:section name="What is PowerProxy for Azure OpenAI" id="{E08B5F63-4391-4DA4-A15B-989BCC136937}">
          <p14:sldIdLst>
            <p14:sldId id="2147479557"/>
          </p14:sldIdLst>
        </p14:section>
        <p14:section name="Worth to Note" id="{DD7CB4EA-E26F-4161-B9E5-0C7FDA18A29F}">
          <p14:sldIdLst>
            <p14:sldId id="2147479560"/>
          </p14:sldIdLst>
        </p14:section>
        <p14:section name="Architecture Diagrams" id="{F37E6510-10A4-4686-99B5-1A29846380E5}">
          <p14:sldIdLst>
            <p14:sldId id="261"/>
            <p14:sldId id="262"/>
          </p14:sldIdLst>
        </p14:section>
        <p14:section name="Screenshots" id="{A94D1572-24F8-4D1C-91EC-279DFA17EEE1}">
          <p14:sldIdLst>
            <p14:sldId id="259"/>
            <p14:sldId id="260"/>
            <p14:sldId id="258"/>
            <p14:sldId id="257"/>
            <p14:sldId id="2147479561"/>
          </p14:sldIdLst>
        </p14:section>
        <p14:section name="FAQ" id="{B4FBD5B7-2EF3-4F82-9FF6-EC8F3109D4B0}">
          <p14:sldIdLst>
            <p14:sldId id="2147479559"/>
          </p14:sldIdLst>
        </p14:section>
        <p14:section name="Closing" id="{DC6383D9-5087-4BB6-9246-D622FC83E6DA}">
          <p14:sldIdLst>
            <p14:sldId id="2147479531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87FD0D05-1B6C-B9DD-05F5-5BAF8705D900}" name="Ron Sasaki" initials="RS" userId="S::rsasaki@microsoft.com::d50e61ca-c12c-4489-bcc9-f00936fa5f6e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/>
  <p:cmAuthor id="3" name="Mary Feil-Jacobs" initials="MF" lastIdx="27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1B3B3"/>
    <a:srgbClr val="091F2E"/>
    <a:srgbClr val="225B62"/>
    <a:srgbClr val="5C4738"/>
    <a:srgbClr val="454142"/>
    <a:srgbClr val="BF9474"/>
    <a:srgbClr val="D9D9D6"/>
    <a:srgbClr val="2A446F"/>
    <a:srgbClr val="E1D3C7"/>
    <a:srgbClr val="8DC8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0B1BDDE-D82A-45D6-B305-C65A9D12D933}" v="244" dt="2023-10-10T10:55:42.54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1" d="100"/>
          <a:sy n="101" d="100"/>
        </p:scale>
        <p:origin x="3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21" Type="http://schemas.openxmlformats.org/officeDocument/2006/relationships/commentAuthors" Target="commentAuthor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viewProps" Target="viewProps.xml"/><Relationship Id="rId28" Type="http://schemas.microsoft.com/office/2018/10/relationships/authors" Target="authors.xml"/><Relationship Id="rId10" Type="http://schemas.openxmlformats.org/officeDocument/2006/relationships/slide" Target="slides/slide5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imo Klimmer" userId="S::tklimmer@microsoft.com::af015218-587a-437d-921a-de4e64daf7ee" providerId="AD" clId="Web-{06241565-7D0D-5D7B-FD41-FD5ECB6BC2D3}"/>
    <pc:docChg chg="modSld">
      <pc:chgData name="Timo Klimmer" userId="S::tklimmer@microsoft.com::af015218-587a-437d-921a-de4e64daf7ee" providerId="AD" clId="Web-{06241565-7D0D-5D7B-FD41-FD5ECB6BC2D3}" dt="2023-08-18T16:15:59.566" v="16" actId="20577"/>
      <pc:docMkLst>
        <pc:docMk/>
      </pc:docMkLst>
      <pc:sldChg chg="modSp">
        <pc:chgData name="Timo Klimmer" userId="S::tklimmer@microsoft.com::af015218-587a-437d-921a-de4e64daf7ee" providerId="AD" clId="Web-{06241565-7D0D-5D7B-FD41-FD5ECB6BC2D3}" dt="2023-08-18T16:15:59.566" v="16" actId="20577"/>
        <pc:sldMkLst>
          <pc:docMk/>
          <pc:sldMk cId="1263631252" sldId="2147479557"/>
        </pc:sldMkLst>
        <pc:spChg chg="mod">
          <ac:chgData name="Timo Klimmer" userId="S::tklimmer@microsoft.com::af015218-587a-437d-921a-de4e64daf7ee" providerId="AD" clId="Web-{06241565-7D0D-5D7B-FD41-FD5ECB6BC2D3}" dt="2023-08-18T16:15:59.566" v="16" actId="20577"/>
          <ac:spMkLst>
            <pc:docMk/>
            <pc:sldMk cId="1263631252" sldId="2147479557"/>
            <ac:spMk id="3" creationId="{EA95AE80-240C-CFDB-DEB7-9214A8538DD6}"/>
          </ac:spMkLst>
        </pc:spChg>
      </pc:sldChg>
    </pc:docChg>
  </pc:docChgLst>
  <pc:docChgLst>
    <pc:chgData name="Timo Klimmer" userId="af015218-587a-437d-921a-de4e64daf7ee" providerId="ADAL" clId="{70B1BDDE-D82A-45D6-B305-C65A9D12D933}"/>
    <pc:docChg chg="undo redo custSel addSld delSld modSld addSection delSection modSection">
      <pc:chgData name="Timo Klimmer" userId="af015218-587a-437d-921a-de4e64daf7ee" providerId="ADAL" clId="{70B1BDDE-D82A-45D6-B305-C65A9D12D933}" dt="2023-12-01T13:35:38.967" v="5192" actId="164"/>
      <pc:docMkLst>
        <pc:docMk/>
      </pc:docMkLst>
      <pc:sldChg chg="addSp delSp modSp del mod">
        <pc:chgData name="Timo Klimmer" userId="af015218-587a-437d-921a-de4e64daf7ee" providerId="ADAL" clId="{70B1BDDE-D82A-45D6-B305-C65A9D12D933}" dt="2023-10-10T10:50:46.813" v="4758" actId="22711"/>
        <pc:sldMkLst>
          <pc:docMk/>
          <pc:sldMk cId="2668738658" sldId="257"/>
        </pc:sldMkLst>
        <pc:spChg chg="add mod">
          <ac:chgData name="Timo Klimmer" userId="af015218-587a-437d-921a-de4e64daf7ee" providerId="ADAL" clId="{70B1BDDE-D82A-45D6-B305-C65A9D12D933}" dt="2023-08-18T12:33:36.760" v="363" actId="20577"/>
          <ac:spMkLst>
            <pc:docMk/>
            <pc:sldMk cId="2668738658" sldId="257"/>
            <ac:spMk id="2" creationId="{1B35B9BD-B240-B88E-F92F-F644DB3EFF27}"/>
          </ac:spMkLst>
        </pc:spChg>
        <pc:picChg chg="add del mod">
          <ac:chgData name="Timo Klimmer" userId="af015218-587a-437d-921a-de4e64daf7ee" providerId="ADAL" clId="{70B1BDDE-D82A-45D6-B305-C65A9D12D933}" dt="2023-08-18T12:33:56.283" v="364" actId="478"/>
          <ac:picMkLst>
            <pc:docMk/>
            <pc:sldMk cId="2668738658" sldId="257"/>
            <ac:picMk id="3" creationId="{25719217-16F1-FC3F-2B3B-9DB8C792737A}"/>
          </ac:picMkLst>
        </pc:picChg>
        <pc:picChg chg="add mod">
          <ac:chgData name="Timo Klimmer" userId="af015218-587a-437d-921a-de4e64daf7ee" providerId="ADAL" clId="{70B1BDDE-D82A-45D6-B305-C65A9D12D933}" dt="2023-10-10T10:50:46.813" v="4758" actId="22711"/>
          <ac:picMkLst>
            <pc:docMk/>
            <pc:sldMk cId="2668738658" sldId="257"/>
            <ac:picMk id="4" creationId="{70167F4B-E2C5-80A0-F800-DEFC5A695AB8}"/>
          </ac:picMkLst>
        </pc:picChg>
        <pc:picChg chg="del mod">
          <ac:chgData name="Timo Klimmer" userId="af015218-587a-437d-921a-de4e64daf7ee" providerId="ADAL" clId="{70B1BDDE-D82A-45D6-B305-C65A9D12D933}" dt="2023-08-18T12:25:51.845" v="246" actId="478"/>
          <ac:picMkLst>
            <pc:docMk/>
            <pc:sldMk cId="2668738658" sldId="257"/>
            <ac:picMk id="5" creationId="{7C493274-A8AC-4B48-7E7B-12621577BFCE}"/>
          </ac:picMkLst>
        </pc:picChg>
        <pc:picChg chg="add del mod">
          <ac:chgData name="Timo Klimmer" userId="af015218-587a-437d-921a-de4e64daf7ee" providerId="ADAL" clId="{70B1BDDE-D82A-45D6-B305-C65A9D12D933}" dt="2023-08-18T12:34:21.212" v="369" actId="478"/>
          <ac:picMkLst>
            <pc:docMk/>
            <pc:sldMk cId="2668738658" sldId="257"/>
            <ac:picMk id="6" creationId="{633998D1-EAE0-17A0-7006-651C34F37F0F}"/>
          </ac:picMkLst>
        </pc:picChg>
      </pc:sldChg>
      <pc:sldChg chg="addSp delSp modSp del mod">
        <pc:chgData name="Timo Klimmer" userId="af015218-587a-437d-921a-de4e64daf7ee" providerId="ADAL" clId="{70B1BDDE-D82A-45D6-B305-C65A9D12D933}" dt="2023-10-10T10:54:45.039" v="4759" actId="14826"/>
        <pc:sldMkLst>
          <pc:docMk/>
          <pc:sldMk cId="77875570" sldId="258"/>
        </pc:sldMkLst>
        <pc:spChg chg="add mod">
          <ac:chgData name="Timo Klimmer" userId="af015218-587a-437d-921a-de4e64daf7ee" providerId="ADAL" clId="{70B1BDDE-D82A-45D6-B305-C65A9D12D933}" dt="2023-08-18T12:25:01.089" v="241" actId="12788"/>
          <ac:spMkLst>
            <pc:docMk/>
            <pc:sldMk cId="77875570" sldId="258"/>
            <ac:spMk id="2" creationId="{EB36A22C-FC2F-3C4C-F3DB-EF8CD89938FA}"/>
          </ac:spMkLst>
        </pc:spChg>
        <pc:picChg chg="add del mod ord">
          <ac:chgData name="Timo Klimmer" userId="af015218-587a-437d-921a-de4e64daf7ee" providerId="ADAL" clId="{70B1BDDE-D82A-45D6-B305-C65A9D12D933}" dt="2023-08-18T12:24:48.385" v="234" actId="478"/>
          <ac:picMkLst>
            <pc:docMk/>
            <pc:sldMk cId="77875570" sldId="258"/>
            <ac:picMk id="3" creationId="{4CFF5CB5-E086-B81C-6067-38AF63F5CC6C}"/>
          </ac:picMkLst>
        </pc:picChg>
        <pc:picChg chg="mod">
          <ac:chgData name="Timo Klimmer" userId="af015218-587a-437d-921a-de4e64daf7ee" providerId="ADAL" clId="{70B1BDDE-D82A-45D6-B305-C65A9D12D933}" dt="2023-10-10T10:54:45.039" v="4759" actId="14826"/>
          <ac:picMkLst>
            <pc:docMk/>
            <pc:sldMk cId="77875570" sldId="258"/>
            <ac:picMk id="5" creationId="{2EBFF5BE-5C45-7605-4F2C-39ECF507912B}"/>
          </ac:picMkLst>
        </pc:picChg>
      </pc:sldChg>
      <pc:sldChg chg="addSp modSp del mod">
        <pc:chgData name="Timo Klimmer" userId="af015218-587a-437d-921a-de4e64daf7ee" providerId="ADAL" clId="{70B1BDDE-D82A-45D6-B305-C65A9D12D933}" dt="2023-09-25T15:38:00.602" v="4738" actId="12788"/>
        <pc:sldMkLst>
          <pc:docMk/>
          <pc:sldMk cId="976095763" sldId="259"/>
        </pc:sldMkLst>
        <pc:spChg chg="add mod">
          <ac:chgData name="Timo Klimmer" userId="af015218-587a-437d-921a-de4e64daf7ee" providerId="ADAL" clId="{70B1BDDE-D82A-45D6-B305-C65A9D12D933}" dt="2023-09-25T15:38:00.602" v="4738" actId="12788"/>
          <ac:spMkLst>
            <pc:docMk/>
            <pc:sldMk cId="976095763" sldId="259"/>
            <ac:spMk id="2" creationId="{1ECC459E-5F9F-2FD8-6ABA-C8397D63FE77}"/>
          </ac:spMkLst>
        </pc:spChg>
        <pc:picChg chg="mod">
          <ac:chgData name="Timo Klimmer" userId="af015218-587a-437d-921a-de4e64daf7ee" providerId="ADAL" clId="{70B1BDDE-D82A-45D6-B305-C65A9D12D933}" dt="2023-09-25T15:38:00.602" v="4738" actId="12788"/>
          <ac:picMkLst>
            <pc:docMk/>
            <pc:sldMk cId="976095763" sldId="259"/>
            <ac:picMk id="5" creationId="{DA67255F-0D19-2DE4-297D-DB3A44A5ACFF}"/>
          </ac:picMkLst>
        </pc:picChg>
      </pc:sldChg>
      <pc:sldChg chg="addSp modSp del mod">
        <pc:chgData name="Timo Klimmer" userId="af015218-587a-437d-921a-de4e64daf7ee" providerId="ADAL" clId="{70B1BDDE-D82A-45D6-B305-C65A9D12D933}" dt="2023-10-10T10:49:49.534" v="4750" actId="14826"/>
        <pc:sldMkLst>
          <pc:docMk/>
          <pc:sldMk cId="437847036" sldId="260"/>
        </pc:sldMkLst>
        <pc:spChg chg="add mod">
          <ac:chgData name="Timo Klimmer" userId="af015218-587a-437d-921a-de4e64daf7ee" providerId="ADAL" clId="{70B1BDDE-D82A-45D6-B305-C65A9D12D933}" dt="2023-08-18T12:24:09.380" v="227" actId="12788"/>
          <ac:spMkLst>
            <pc:docMk/>
            <pc:sldMk cId="437847036" sldId="260"/>
            <ac:spMk id="2" creationId="{9361D8DE-019D-AA5D-DCCC-F6D95E67C6BE}"/>
          </ac:spMkLst>
        </pc:spChg>
        <pc:picChg chg="mod">
          <ac:chgData name="Timo Klimmer" userId="af015218-587a-437d-921a-de4e64daf7ee" providerId="ADAL" clId="{70B1BDDE-D82A-45D6-B305-C65A9D12D933}" dt="2023-10-10T10:49:49.534" v="4750" actId="14826"/>
          <ac:picMkLst>
            <pc:docMk/>
            <pc:sldMk cId="437847036" sldId="260"/>
            <ac:picMk id="5" creationId="{C8A9F02E-10E6-A7EB-D887-8BE370C01427}"/>
          </ac:picMkLst>
        </pc:picChg>
      </pc:sldChg>
      <pc:sldChg chg="addSp delSp modSp del mod">
        <pc:chgData name="Timo Klimmer" userId="af015218-587a-437d-921a-de4e64daf7ee" providerId="ADAL" clId="{70B1BDDE-D82A-45D6-B305-C65A9D12D933}" dt="2023-08-18T12:33:04.442" v="347" actId="6549"/>
        <pc:sldMkLst>
          <pc:docMk/>
          <pc:sldMk cId="3914079930" sldId="261"/>
        </pc:sldMkLst>
        <pc:spChg chg="add del mod">
          <ac:chgData name="Timo Klimmer" userId="af015218-587a-437d-921a-de4e64daf7ee" providerId="ADAL" clId="{70B1BDDE-D82A-45D6-B305-C65A9D12D933}" dt="2023-08-18T12:28:26.355" v="266"/>
          <ac:spMkLst>
            <pc:docMk/>
            <pc:sldMk cId="3914079930" sldId="261"/>
            <ac:spMk id="2" creationId="{509906E9-A4C3-7E2A-EEBA-CF616D1262C9}"/>
          </ac:spMkLst>
        </pc:spChg>
        <pc:spChg chg="mod">
          <ac:chgData name="Timo Klimmer" userId="af015218-587a-437d-921a-de4e64daf7ee" providerId="ADAL" clId="{70B1BDDE-D82A-45D6-B305-C65A9D12D933}" dt="2023-08-18T12:33:04.442" v="347" actId="6549"/>
          <ac:spMkLst>
            <pc:docMk/>
            <pc:sldMk cId="3914079930" sldId="261"/>
            <ac:spMk id="6" creationId="{D0F0AB2C-0CA4-FC21-098B-765049C9E670}"/>
          </ac:spMkLst>
        </pc:spChg>
        <pc:spChg chg="mod">
          <ac:chgData name="Timo Klimmer" userId="af015218-587a-437d-921a-de4e64daf7ee" providerId="ADAL" clId="{70B1BDDE-D82A-45D6-B305-C65A9D12D933}" dt="2023-08-18T12:29:38.688" v="276" actId="2711"/>
          <ac:spMkLst>
            <pc:docMk/>
            <pc:sldMk cId="3914079930" sldId="261"/>
            <ac:spMk id="19" creationId="{098AE75C-F2B3-4486-8B2F-BC658E113650}"/>
          </ac:spMkLst>
        </pc:spChg>
        <pc:spChg chg="mod">
          <ac:chgData name="Timo Klimmer" userId="af015218-587a-437d-921a-de4e64daf7ee" providerId="ADAL" clId="{70B1BDDE-D82A-45D6-B305-C65A9D12D933}" dt="2023-08-18T12:28:23.013" v="265"/>
          <ac:spMkLst>
            <pc:docMk/>
            <pc:sldMk cId="3914079930" sldId="261"/>
            <ac:spMk id="20" creationId="{14781501-1A01-E556-3753-824DC5CF8754}"/>
          </ac:spMkLst>
        </pc:spChg>
        <pc:spChg chg="mod">
          <ac:chgData name="Timo Klimmer" userId="af015218-587a-437d-921a-de4e64daf7ee" providerId="ADAL" clId="{70B1BDDE-D82A-45D6-B305-C65A9D12D933}" dt="2023-08-18T12:28:23.013" v="265"/>
          <ac:spMkLst>
            <pc:docMk/>
            <pc:sldMk cId="3914079930" sldId="261"/>
            <ac:spMk id="21" creationId="{57B2DED2-725D-50FE-9E0B-912A21FA2C65}"/>
          </ac:spMkLst>
        </pc:spChg>
        <pc:spChg chg="mod">
          <ac:chgData name="Timo Klimmer" userId="af015218-587a-437d-921a-de4e64daf7ee" providerId="ADAL" clId="{70B1BDDE-D82A-45D6-B305-C65A9D12D933}" dt="2023-08-18T12:28:23.013" v="265"/>
          <ac:spMkLst>
            <pc:docMk/>
            <pc:sldMk cId="3914079930" sldId="261"/>
            <ac:spMk id="22" creationId="{42062455-3E5E-303E-BD46-37CAB305471B}"/>
          </ac:spMkLst>
        </pc:spChg>
        <pc:spChg chg="mod">
          <ac:chgData name="Timo Klimmer" userId="af015218-587a-437d-921a-de4e64daf7ee" providerId="ADAL" clId="{70B1BDDE-D82A-45D6-B305-C65A9D12D933}" dt="2023-08-18T12:29:38.688" v="276" actId="2711"/>
          <ac:spMkLst>
            <pc:docMk/>
            <pc:sldMk cId="3914079930" sldId="261"/>
            <ac:spMk id="120" creationId="{1CA62AB2-8C0E-A40A-2333-22FAEFDF62D2}"/>
          </ac:spMkLst>
        </pc:spChg>
        <pc:spChg chg="mod">
          <ac:chgData name="Timo Klimmer" userId="af015218-587a-437d-921a-de4e64daf7ee" providerId="ADAL" clId="{70B1BDDE-D82A-45D6-B305-C65A9D12D933}" dt="2023-08-18T12:30:39.972" v="310" actId="20577"/>
          <ac:spMkLst>
            <pc:docMk/>
            <pc:sldMk cId="3914079930" sldId="261"/>
            <ac:spMk id="121" creationId="{D2BBEEA7-7E9F-E046-3025-CC3638C1A8DB}"/>
          </ac:spMkLst>
        </pc:spChg>
        <pc:spChg chg="mod">
          <ac:chgData name="Timo Klimmer" userId="af015218-587a-437d-921a-de4e64daf7ee" providerId="ADAL" clId="{70B1BDDE-D82A-45D6-B305-C65A9D12D933}" dt="2023-08-18T12:29:38.688" v="276" actId="2711"/>
          <ac:spMkLst>
            <pc:docMk/>
            <pc:sldMk cId="3914079930" sldId="261"/>
            <ac:spMk id="122" creationId="{48941BDD-8407-491B-8583-1FEC099E6794}"/>
          </ac:spMkLst>
        </pc:spChg>
        <pc:spChg chg="mod">
          <ac:chgData name="Timo Klimmer" userId="af015218-587a-437d-921a-de4e64daf7ee" providerId="ADAL" clId="{70B1BDDE-D82A-45D6-B305-C65A9D12D933}" dt="2023-08-18T12:29:38.688" v="276" actId="2711"/>
          <ac:spMkLst>
            <pc:docMk/>
            <pc:sldMk cId="3914079930" sldId="261"/>
            <ac:spMk id="139" creationId="{6D18CA46-BF01-C3FB-A398-DA9D77859435}"/>
          </ac:spMkLst>
        </pc:spChg>
        <pc:grpChg chg="add del mod">
          <ac:chgData name="Timo Klimmer" userId="af015218-587a-437d-921a-de4e64daf7ee" providerId="ADAL" clId="{70B1BDDE-D82A-45D6-B305-C65A9D12D933}" dt="2023-08-18T12:28:26.355" v="266"/>
          <ac:grpSpMkLst>
            <pc:docMk/>
            <pc:sldMk cId="3914079930" sldId="261"/>
            <ac:grpSpMk id="12" creationId="{4D0EFCAC-5317-E971-FB54-744C571B4DDD}"/>
          </ac:grpSpMkLst>
        </pc:grpChg>
        <pc:picChg chg="mod">
          <ac:chgData name="Timo Klimmer" userId="af015218-587a-437d-921a-de4e64daf7ee" providerId="ADAL" clId="{70B1BDDE-D82A-45D6-B305-C65A9D12D933}" dt="2023-08-18T12:18:41.595" v="30" actId="1035"/>
          <ac:picMkLst>
            <pc:docMk/>
            <pc:sldMk cId="3914079930" sldId="261"/>
            <ac:picMk id="4" creationId="{04662C94-1450-6A9C-ECB7-4A270C9FDE96}"/>
          </ac:picMkLst>
        </pc:picChg>
        <pc:picChg chg="del">
          <ac:chgData name="Timo Klimmer" userId="af015218-587a-437d-921a-de4e64daf7ee" providerId="ADAL" clId="{70B1BDDE-D82A-45D6-B305-C65A9D12D933}" dt="2023-08-18T12:28:51.737" v="273" actId="478"/>
          <ac:picMkLst>
            <pc:docMk/>
            <pc:sldMk cId="3914079930" sldId="261"/>
            <ac:picMk id="9" creationId="{9E1190A5-BC1C-D6ED-66AC-F211CC4DEAEB}"/>
          </ac:picMkLst>
        </pc:picChg>
        <pc:picChg chg="add mod ord">
          <ac:chgData name="Timo Klimmer" userId="af015218-587a-437d-921a-de4e64daf7ee" providerId="ADAL" clId="{70B1BDDE-D82A-45D6-B305-C65A9D12D933}" dt="2023-08-18T12:30:18.870" v="280" actId="1076"/>
          <ac:picMkLst>
            <pc:docMk/>
            <pc:sldMk cId="3914079930" sldId="261"/>
            <ac:picMk id="24" creationId="{AF4A9E99-5695-1FA8-FADC-5AEFB57BA3B9}"/>
          </ac:picMkLst>
        </pc:picChg>
        <pc:picChg chg="mod">
          <ac:chgData name="Timo Klimmer" userId="af015218-587a-437d-921a-de4e64daf7ee" providerId="ADAL" clId="{70B1BDDE-D82A-45D6-B305-C65A9D12D933}" dt="2023-08-18T12:20:53.767" v="100"/>
          <ac:picMkLst>
            <pc:docMk/>
            <pc:sldMk cId="3914079930" sldId="261"/>
            <ac:picMk id="93" creationId="{11DB466D-549C-FC45-E857-F24F9276B72E}"/>
          </ac:picMkLst>
        </pc:picChg>
        <pc:cxnChg chg="mod">
          <ac:chgData name="Timo Klimmer" userId="af015218-587a-437d-921a-de4e64daf7ee" providerId="ADAL" clId="{70B1BDDE-D82A-45D6-B305-C65A9D12D933}" dt="2023-08-18T12:28:23.013" v="265"/>
          <ac:cxnSpMkLst>
            <pc:docMk/>
            <pc:sldMk cId="3914079930" sldId="261"/>
            <ac:cxnSpMk id="13" creationId="{EB538C7C-825C-4472-0B0A-CF964D98A32B}"/>
          </ac:cxnSpMkLst>
        </pc:cxnChg>
        <pc:cxnChg chg="mod">
          <ac:chgData name="Timo Klimmer" userId="af015218-587a-437d-921a-de4e64daf7ee" providerId="ADAL" clId="{70B1BDDE-D82A-45D6-B305-C65A9D12D933}" dt="2023-08-18T12:28:23.013" v="265"/>
          <ac:cxnSpMkLst>
            <pc:docMk/>
            <pc:sldMk cId="3914079930" sldId="261"/>
            <ac:cxnSpMk id="18" creationId="{95F53B99-643E-E8F6-D38B-FB824F7CFC2B}"/>
          </ac:cxnSpMkLst>
        </pc:cxnChg>
        <pc:cxnChg chg="mod">
          <ac:chgData name="Timo Klimmer" userId="af015218-587a-437d-921a-de4e64daf7ee" providerId="ADAL" clId="{70B1BDDE-D82A-45D6-B305-C65A9D12D933}" dt="2023-08-18T12:28:23.013" v="265"/>
          <ac:cxnSpMkLst>
            <pc:docMk/>
            <pc:sldMk cId="3914079930" sldId="261"/>
            <ac:cxnSpMk id="23" creationId="{B6FFD7BD-00C5-4532-2C49-91A68D9FA564}"/>
          </ac:cxnSpMkLst>
        </pc:cxnChg>
        <pc:cxnChg chg="mod">
          <ac:chgData name="Timo Klimmer" userId="af015218-587a-437d-921a-de4e64daf7ee" providerId="ADAL" clId="{70B1BDDE-D82A-45D6-B305-C65A9D12D933}" dt="2023-08-18T12:30:01.384" v="278" actId="14100"/>
          <ac:cxnSpMkLst>
            <pc:docMk/>
            <pc:sldMk cId="3914079930" sldId="261"/>
            <ac:cxnSpMk id="108" creationId="{67B15BB3-2F84-F9D4-ADC5-B9C2FFEC917F}"/>
          </ac:cxnSpMkLst>
        </pc:cxnChg>
        <pc:cxnChg chg="mod">
          <ac:chgData name="Timo Klimmer" userId="af015218-587a-437d-921a-de4e64daf7ee" providerId="ADAL" clId="{70B1BDDE-D82A-45D6-B305-C65A9D12D933}" dt="2023-08-18T12:29:57.544" v="277" actId="14100"/>
          <ac:cxnSpMkLst>
            <pc:docMk/>
            <pc:sldMk cId="3914079930" sldId="261"/>
            <ac:cxnSpMk id="113" creationId="{47EB9567-7020-19FC-E523-5F76B01A822A}"/>
          </ac:cxnSpMkLst>
        </pc:cxnChg>
      </pc:sldChg>
      <pc:sldChg chg="addSp delSp modSp del mod">
        <pc:chgData name="Timo Klimmer" userId="af015218-587a-437d-921a-de4e64daf7ee" providerId="ADAL" clId="{70B1BDDE-D82A-45D6-B305-C65A9D12D933}" dt="2023-11-08T14:17:54.708" v="5032" actId="20577"/>
        <pc:sldMkLst>
          <pc:docMk/>
          <pc:sldMk cId="3639164416" sldId="262"/>
        </pc:sldMkLst>
        <pc:spChg chg="mod">
          <ac:chgData name="Timo Klimmer" userId="af015218-587a-437d-921a-de4e64daf7ee" providerId="ADAL" clId="{70B1BDDE-D82A-45D6-B305-C65A9D12D933}" dt="2023-11-08T14:17:54.708" v="5032" actId="20577"/>
          <ac:spMkLst>
            <pc:docMk/>
            <pc:sldMk cId="3639164416" sldId="262"/>
            <ac:spMk id="6" creationId="{D0F0AB2C-0CA4-FC21-098B-765049C9E670}"/>
          </ac:spMkLst>
        </pc:spChg>
        <pc:spChg chg="mod">
          <ac:chgData name="Timo Klimmer" userId="af015218-587a-437d-921a-de4e64daf7ee" providerId="ADAL" clId="{70B1BDDE-D82A-45D6-B305-C65A9D12D933}" dt="2023-08-18T12:32:21.203" v="325" actId="14100"/>
          <ac:spMkLst>
            <pc:docMk/>
            <pc:sldMk cId="3639164416" sldId="262"/>
            <ac:spMk id="11" creationId="{8EABE0BB-F054-F528-C600-04C9E23615AC}"/>
          </ac:spMkLst>
        </pc:spChg>
        <pc:spChg chg="mod">
          <ac:chgData name="Timo Klimmer" userId="af015218-587a-437d-921a-de4e64daf7ee" providerId="ADAL" clId="{70B1BDDE-D82A-45D6-B305-C65A9D12D933}" dt="2023-08-18T12:31:38.765" v="320" actId="2711"/>
          <ac:spMkLst>
            <pc:docMk/>
            <pc:sldMk cId="3639164416" sldId="262"/>
            <ac:spMk id="23" creationId="{1012F46F-DF04-0E4A-8B9F-C102E3BC18E5}"/>
          </ac:spMkLst>
        </pc:spChg>
        <pc:spChg chg="mod">
          <ac:chgData name="Timo Klimmer" userId="af015218-587a-437d-921a-de4e64daf7ee" providerId="ADAL" clId="{70B1BDDE-D82A-45D6-B305-C65A9D12D933}" dt="2023-08-18T12:32:12.467" v="324" actId="2711"/>
          <ac:spMkLst>
            <pc:docMk/>
            <pc:sldMk cId="3639164416" sldId="262"/>
            <ac:spMk id="24" creationId="{000FFFA5-0B3F-35BE-81EA-41832AF09117}"/>
          </ac:spMkLst>
        </pc:spChg>
        <pc:spChg chg="mod">
          <ac:chgData name="Timo Klimmer" userId="af015218-587a-437d-921a-de4e64daf7ee" providerId="ADAL" clId="{70B1BDDE-D82A-45D6-B305-C65A9D12D933}" dt="2023-08-18T12:31:46.303" v="321" actId="14100"/>
          <ac:spMkLst>
            <pc:docMk/>
            <pc:sldMk cId="3639164416" sldId="262"/>
            <ac:spMk id="30" creationId="{F7829661-014D-3770-059E-B3B633034DB6}"/>
          </ac:spMkLst>
        </pc:spChg>
        <pc:spChg chg="mod">
          <ac:chgData name="Timo Klimmer" userId="af015218-587a-437d-921a-de4e64daf7ee" providerId="ADAL" clId="{70B1BDDE-D82A-45D6-B305-C65A9D12D933}" dt="2023-08-18T12:31:58.307" v="322" actId="2711"/>
          <ac:spMkLst>
            <pc:docMk/>
            <pc:sldMk cId="3639164416" sldId="262"/>
            <ac:spMk id="31" creationId="{A0CF102F-2DA5-4567-8893-12D3ADBD673E}"/>
          </ac:spMkLst>
        </pc:spChg>
        <pc:spChg chg="mod">
          <ac:chgData name="Timo Klimmer" userId="af015218-587a-437d-921a-de4e64daf7ee" providerId="ADAL" clId="{70B1BDDE-D82A-45D6-B305-C65A9D12D933}" dt="2023-08-18T12:31:58.307" v="322" actId="2711"/>
          <ac:spMkLst>
            <pc:docMk/>
            <pc:sldMk cId="3639164416" sldId="262"/>
            <ac:spMk id="67" creationId="{BD1B96C6-F882-E091-899A-72732ABDA8BB}"/>
          </ac:spMkLst>
        </pc:spChg>
        <pc:spChg chg="mod">
          <ac:chgData name="Timo Klimmer" userId="af015218-587a-437d-921a-de4e64daf7ee" providerId="ADAL" clId="{70B1BDDE-D82A-45D6-B305-C65A9D12D933}" dt="2023-08-18T12:48:25.245" v="431" actId="14100"/>
          <ac:spMkLst>
            <pc:docMk/>
            <pc:sldMk cId="3639164416" sldId="262"/>
            <ac:spMk id="71" creationId="{90AB1181-68C1-FA8C-F5C2-69F7C1815160}"/>
          </ac:spMkLst>
        </pc:spChg>
        <pc:spChg chg="mod">
          <ac:chgData name="Timo Klimmer" userId="af015218-587a-437d-921a-de4e64daf7ee" providerId="ADAL" clId="{70B1BDDE-D82A-45D6-B305-C65A9D12D933}" dt="2023-08-18T12:32:24.435" v="326" actId="14100"/>
          <ac:spMkLst>
            <pc:docMk/>
            <pc:sldMk cId="3639164416" sldId="262"/>
            <ac:spMk id="119" creationId="{38DAB1F8-F100-8AC6-F817-CE9B1402A7FE}"/>
          </ac:spMkLst>
        </pc:spChg>
        <pc:grpChg chg="mod">
          <ac:chgData name="Timo Klimmer" userId="af015218-587a-437d-921a-de4e64daf7ee" providerId="ADAL" clId="{70B1BDDE-D82A-45D6-B305-C65A9D12D933}" dt="2023-08-18T12:32:05.492" v="323" actId="14100"/>
          <ac:grpSpMkLst>
            <pc:docMk/>
            <pc:sldMk cId="3639164416" sldId="262"/>
            <ac:grpSpMk id="117" creationId="{9BAB585D-BBFB-BA19-C31A-801D177494AC}"/>
          </ac:grpSpMkLst>
        </pc:grpChg>
        <pc:picChg chg="del">
          <ac:chgData name="Timo Klimmer" userId="af015218-587a-437d-921a-de4e64daf7ee" providerId="ADAL" clId="{70B1BDDE-D82A-45D6-B305-C65A9D12D933}" dt="2023-08-18T12:31:10.843" v="315" actId="478"/>
          <ac:picMkLst>
            <pc:docMk/>
            <pc:sldMk cId="3639164416" sldId="262"/>
            <ac:picMk id="13" creationId="{9184E6DB-BFC3-700C-7B40-91CF75EF8EBC}"/>
          </ac:picMkLst>
        </pc:picChg>
        <pc:picChg chg="add mod ord">
          <ac:chgData name="Timo Klimmer" userId="af015218-587a-437d-921a-de4e64daf7ee" providerId="ADAL" clId="{70B1BDDE-D82A-45D6-B305-C65A9D12D933}" dt="2023-08-18T12:31:08.764" v="314" actId="167"/>
          <ac:picMkLst>
            <pc:docMk/>
            <pc:sldMk cId="3639164416" sldId="262"/>
            <ac:picMk id="14" creationId="{28EED999-18AE-34FB-3297-34C8B03FEA0A}"/>
          </ac:picMkLst>
        </pc:picChg>
        <pc:picChg chg="mod">
          <ac:chgData name="Timo Klimmer" userId="af015218-587a-437d-921a-de4e64daf7ee" providerId="ADAL" clId="{70B1BDDE-D82A-45D6-B305-C65A9D12D933}" dt="2023-08-18T12:21:05.789" v="101"/>
          <ac:picMkLst>
            <pc:docMk/>
            <pc:sldMk cId="3639164416" sldId="262"/>
            <ac:picMk id="21" creationId="{9121F93C-EF1E-FE36-3767-6AC1E55AB673}"/>
          </ac:picMkLst>
        </pc:picChg>
        <pc:picChg chg="add mod ord">
          <ac:chgData name="Timo Klimmer" userId="af015218-587a-437d-921a-de4e64daf7ee" providerId="ADAL" clId="{70B1BDDE-D82A-45D6-B305-C65A9D12D933}" dt="2023-08-18T12:31:21.067" v="318" actId="167"/>
          <ac:picMkLst>
            <pc:docMk/>
            <pc:sldMk cId="3639164416" sldId="262"/>
            <ac:picMk id="25" creationId="{74984365-ED41-E789-4E72-46DDA1A04015}"/>
          </ac:picMkLst>
        </pc:picChg>
        <pc:picChg chg="del">
          <ac:chgData name="Timo Klimmer" userId="af015218-587a-437d-921a-de4e64daf7ee" providerId="ADAL" clId="{70B1BDDE-D82A-45D6-B305-C65A9D12D933}" dt="2023-08-18T12:31:22.987" v="319" actId="478"/>
          <ac:picMkLst>
            <pc:docMk/>
            <pc:sldMk cId="3639164416" sldId="262"/>
            <ac:picMk id="27" creationId="{863C0DC7-9529-A39A-5B7C-4C9C969C5A4A}"/>
          </ac:picMkLst>
        </pc:picChg>
        <pc:cxnChg chg="mod">
          <ac:chgData name="Timo Klimmer" userId="af015218-587a-437d-921a-de4e64daf7ee" providerId="ADAL" clId="{70B1BDDE-D82A-45D6-B305-C65A9D12D933}" dt="2023-08-18T12:48:36.114" v="432" actId="14100"/>
          <ac:cxnSpMkLst>
            <pc:docMk/>
            <pc:sldMk cId="3639164416" sldId="262"/>
            <ac:cxnSpMk id="33" creationId="{DF158F97-44FC-3319-761E-7000FB9A4E01}"/>
          </ac:cxnSpMkLst>
        </pc:cxnChg>
      </pc:sldChg>
      <pc:sldChg chg="del">
        <pc:chgData name="Timo Klimmer" userId="af015218-587a-437d-921a-de4e64daf7ee" providerId="ADAL" clId="{70B1BDDE-D82A-45D6-B305-C65A9D12D933}" dt="2023-08-18T12:16:44.629" v="2" actId="2696"/>
        <pc:sldMkLst>
          <pc:docMk/>
          <pc:sldMk cId="948468621" sldId="263"/>
        </pc:sldMkLst>
      </pc:sldChg>
      <pc:sldChg chg="del">
        <pc:chgData name="Timo Klimmer" userId="af015218-587a-437d-921a-de4e64daf7ee" providerId="ADAL" clId="{70B1BDDE-D82A-45D6-B305-C65A9D12D933}" dt="2023-08-18T12:27:12.700" v="263" actId="47"/>
        <pc:sldMkLst>
          <pc:docMk/>
          <pc:sldMk cId="1544633003" sldId="2147479519"/>
        </pc:sldMkLst>
      </pc:sldChg>
      <pc:sldChg chg="del">
        <pc:chgData name="Timo Klimmer" userId="af015218-587a-437d-921a-de4e64daf7ee" providerId="ADAL" clId="{70B1BDDE-D82A-45D6-B305-C65A9D12D933}" dt="2023-08-18T12:27:30.442" v="264" actId="47"/>
        <pc:sldMkLst>
          <pc:docMk/>
          <pc:sldMk cId="184246966" sldId="2147479520"/>
        </pc:sldMkLst>
      </pc:sldChg>
      <pc:sldChg chg="del">
        <pc:chgData name="Timo Klimmer" userId="af015218-587a-437d-921a-de4e64daf7ee" providerId="ADAL" clId="{70B1BDDE-D82A-45D6-B305-C65A9D12D933}" dt="2023-08-18T12:27:30.442" v="264" actId="47"/>
        <pc:sldMkLst>
          <pc:docMk/>
          <pc:sldMk cId="2712594931" sldId="2147479521"/>
        </pc:sldMkLst>
      </pc:sldChg>
      <pc:sldChg chg="del">
        <pc:chgData name="Timo Klimmer" userId="af015218-587a-437d-921a-de4e64daf7ee" providerId="ADAL" clId="{70B1BDDE-D82A-45D6-B305-C65A9D12D933}" dt="2023-08-18T12:27:30.442" v="264" actId="47"/>
        <pc:sldMkLst>
          <pc:docMk/>
          <pc:sldMk cId="3561343251" sldId="2147479522"/>
        </pc:sldMkLst>
      </pc:sldChg>
      <pc:sldChg chg="del">
        <pc:chgData name="Timo Klimmer" userId="af015218-587a-437d-921a-de4e64daf7ee" providerId="ADAL" clId="{70B1BDDE-D82A-45D6-B305-C65A9D12D933}" dt="2023-08-18T12:27:30.442" v="264" actId="47"/>
        <pc:sldMkLst>
          <pc:docMk/>
          <pc:sldMk cId="3676131995" sldId="2147479523"/>
        </pc:sldMkLst>
      </pc:sldChg>
      <pc:sldChg chg="del">
        <pc:chgData name="Timo Klimmer" userId="af015218-587a-437d-921a-de4e64daf7ee" providerId="ADAL" clId="{70B1BDDE-D82A-45D6-B305-C65A9D12D933}" dt="2023-08-18T12:27:30.442" v="264" actId="47"/>
        <pc:sldMkLst>
          <pc:docMk/>
          <pc:sldMk cId="835858164" sldId="2147479524"/>
        </pc:sldMkLst>
      </pc:sldChg>
      <pc:sldChg chg="del">
        <pc:chgData name="Timo Klimmer" userId="af015218-587a-437d-921a-de4e64daf7ee" providerId="ADAL" clId="{70B1BDDE-D82A-45D6-B305-C65A9D12D933}" dt="2023-08-18T12:27:30.442" v="264" actId="47"/>
        <pc:sldMkLst>
          <pc:docMk/>
          <pc:sldMk cId="1036070968" sldId="2147479525"/>
        </pc:sldMkLst>
      </pc:sldChg>
      <pc:sldChg chg="del">
        <pc:chgData name="Timo Klimmer" userId="af015218-587a-437d-921a-de4e64daf7ee" providerId="ADAL" clId="{70B1BDDE-D82A-45D6-B305-C65A9D12D933}" dt="2023-08-18T12:27:30.442" v="264" actId="47"/>
        <pc:sldMkLst>
          <pc:docMk/>
          <pc:sldMk cId="4241399632" sldId="2147479526"/>
        </pc:sldMkLst>
      </pc:sldChg>
      <pc:sldChg chg="del">
        <pc:chgData name="Timo Klimmer" userId="af015218-587a-437d-921a-de4e64daf7ee" providerId="ADAL" clId="{70B1BDDE-D82A-45D6-B305-C65A9D12D933}" dt="2023-08-18T12:27:30.442" v="264" actId="47"/>
        <pc:sldMkLst>
          <pc:docMk/>
          <pc:sldMk cId="3245691200" sldId="2147479528"/>
        </pc:sldMkLst>
      </pc:sldChg>
      <pc:sldChg chg="del">
        <pc:chgData name="Timo Klimmer" userId="af015218-587a-437d-921a-de4e64daf7ee" providerId="ADAL" clId="{70B1BDDE-D82A-45D6-B305-C65A9D12D933}" dt="2023-08-18T12:27:30.442" v="264" actId="47"/>
        <pc:sldMkLst>
          <pc:docMk/>
          <pc:sldMk cId="2319884598" sldId="2147479529"/>
        </pc:sldMkLst>
      </pc:sldChg>
      <pc:sldChg chg="del">
        <pc:chgData name="Timo Klimmer" userId="af015218-587a-437d-921a-de4e64daf7ee" providerId="ADAL" clId="{70B1BDDE-D82A-45D6-B305-C65A9D12D933}" dt="2023-08-18T12:27:12.700" v="263" actId="47"/>
        <pc:sldMkLst>
          <pc:docMk/>
          <pc:sldMk cId="1142782465" sldId="2147479545"/>
        </pc:sldMkLst>
      </pc:sldChg>
      <pc:sldChg chg="del">
        <pc:chgData name="Timo Klimmer" userId="af015218-587a-437d-921a-de4e64daf7ee" providerId="ADAL" clId="{70B1BDDE-D82A-45D6-B305-C65A9D12D933}" dt="2023-08-18T12:27:30.442" v="264" actId="47"/>
        <pc:sldMkLst>
          <pc:docMk/>
          <pc:sldMk cId="317407808" sldId="2147479546"/>
        </pc:sldMkLst>
      </pc:sldChg>
      <pc:sldChg chg="del">
        <pc:chgData name="Timo Klimmer" userId="af015218-587a-437d-921a-de4e64daf7ee" providerId="ADAL" clId="{70B1BDDE-D82A-45D6-B305-C65A9D12D933}" dt="2023-08-18T12:27:30.442" v="264" actId="47"/>
        <pc:sldMkLst>
          <pc:docMk/>
          <pc:sldMk cId="2251916430" sldId="2147479554"/>
        </pc:sldMkLst>
      </pc:sldChg>
      <pc:sldChg chg="addSp delSp modSp mod">
        <pc:chgData name="Timo Klimmer" userId="af015218-587a-437d-921a-de4e64daf7ee" providerId="ADAL" clId="{70B1BDDE-D82A-45D6-B305-C65A9D12D933}" dt="2023-08-18T14:19:30.893" v="2826" actId="14100"/>
        <pc:sldMkLst>
          <pc:docMk/>
          <pc:sldMk cId="2896230504" sldId="2147479555"/>
        </pc:sldMkLst>
        <pc:spChg chg="mod">
          <ac:chgData name="Timo Klimmer" userId="af015218-587a-437d-921a-de4e64daf7ee" providerId="ADAL" clId="{70B1BDDE-D82A-45D6-B305-C65A9D12D933}" dt="2023-08-18T12:46:00.348" v="421" actId="20577"/>
          <ac:spMkLst>
            <pc:docMk/>
            <pc:sldMk cId="2896230504" sldId="2147479555"/>
            <ac:spMk id="7" creationId="{858EA073-B0C6-DC2B-8507-B9AC9E08BC92}"/>
          </ac:spMkLst>
        </pc:spChg>
        <pc:spChg chg="del mod">
          <ac:chgData name="Timo Klimmer" userId="af015218-587a-437d-921a-de4e64daf7ee" providerId="ADAL" clId="{70B1BDDE-D82A-45D6-B305-C65A9D12D933}" dt="2023-08-18T12:39:52.664" v="389" actId="478"/>
          <ac:spMkLst>
            <pc:docMk/>
            <pc:sldMk cId="2896230504" sldId="2147479555"/>
            <ac:spMk id="10" creationId="{4F720BEF-17F3-4ABC-21A1-A0A39E96C3F8}"/>
          </ac:spMkLst>
        </pc:spChg>
        <pc:spChg chg="add del mod">
          <ac:chgData name="Timo Klimmer" userId="af015218-587a-437d-921a-de4e64daf7ee" providerId="ADAL" clId="{70B1BDDE-D82A-45D6-B305-C65A9D12D933}" dt="2023-08-18T12:38:53.633" v="382"/>
          <ac:spMkLst>
            <pc:docMk/>
            <pc:sldMk cId="2896230504" sldId="2147479555"/>
            <ac:spMk id="14" creationId="{B3942881-3B10-FFCF-E104-73C8F704DC53}"/>
          </ac:spMkLst>
        </pc:spChg>
        <pc:spChg chg="mod">
          <ac:chgData name="Timo Klimmer" userId="af015218-587a-437d-921a-de4e64daf7ee" providerId="ADAL" clId="{70B1BDDE-D82A-45D6-B305-C65A9D12D933}" dt="2023-08-18T12:38:51.746" v="381"/>
          <ac:spMkLst>
            <pc:docMk/>
            <pc:sldMk cId="2896230504" sldId="2147479555"/>
            <ac:spMk id="18" creationId="{C60B5EC6-6E7E-8A35-FC18-5FD715B2E8A2}"/>
          </ac:spMkLst>
        </pc:spChg>
        <pc:spChg chg="mod">
          <ac:chgData name="Timo Klimmer" userId="af015218-587a-437d-921a-de4e64daf7ee" providerId="ADAL" clId="{70B1BDDE-D82A-45D6-B305-C65A9D12D933}" dt="2023-08-18T12:38:51.746" v="381"/>
          <ac:spMkLst>
            <pc:docMk/>
            <pc:sldMk cId="2896230504" sldId="2147479555"/>
            <ac:spMk id="19" creationId="{246DA4A7-5759-845F-732B-08B8DEB985D4}"/>
          </ac:spMkLst>
        </pc:spChg>
        <pc:spChg chg="mod">
          <ac:chgData name="Timo Klimmer" userId="af015218-587a-437d-921a-de4e64daf7ee" providerId="ADAL" clId="{70B1BDDE-D82A-45D6-B305-C65A9D12D933}" dt="2023-08-18T12:38:51.746" v="381"/>
          <ac:spMkLst>
            <pc:docMk/>
            <pc:sldMk cId="2896230504" sldId="2147479555"/>
            <ac:spMk id="20" creationId="{8B242916-18EA-D6F9-A715-2F5AE25FCAE0}"/>
          </ac:spMkLst>
        </pc:spChg>
        <pc:spChg chg="add mod ord">
          <ac:chgData name="Timo Klimmer" userId="af015218-587a-437d-921a-de4e64daf7ee" providerId="ADAL" clId="{70B1BDDE-D82A-45D6-B305-C65A9D12D933}" dt="2023-08-18T12:45:04.607" v="413" actId="207"/>
          <ac:spMkLst>
            <pc:docMk/>
            <pc:sldMk cId="2896230504" sldId="2147479555"/>
            <ac:spMk id="22" creationId="{9F0C9DA4-5396-503D-8CBB-ACAFDCB1E7E2}"/>
          </ac:spMkLst>
        </pc:spChg>
        <pc:spChg chg="add mod ord">
          <ac:chgData name="Timo Klimmer" userId="af015218-587a-437d-921a-de4e64daf7ee" providerId="ADAL" clId="{70B1BDDE-D82A-45D6-B305-C65A9D12D933}" dt="2023-08-18T14:19:30.893" v="2826" actId="14100"/>
          <ac:spMkLst>
            <pc:docMk/>
            <pc:sldMk cId="2896230504" sldId="2147479555"/>
            <ac:spMk id="23" creationId="{56A2EB44-3419-9451-9221-9B3DFC1EE410}"/>
          </ac:spMkLst>
        </pc:spChg>
        <pc:grpChg chg="add del mod">
          <ac:chgData name="Timo Klimmer" userId="af015218-587a-437d-921a-de4e64daf7ee" providerId="ADAL" clId="{70B1BDDE-D82A-45D6-B305-C65A9D12D933}" dt="2023-08-18T12:38:53.633" v="382"/>
          <ac:grpSpMkLst>
            <pc:docMk/>
            <pc:sldMk cId="2896230504" sldId="2147479555"/>
            <ac:grpSpMk id="15" creationId="{53F5A76F-40D9-239D-F879-54197D9303F5}"/>
          </ac:grpSpMkLst>
        </pc:grpChg>
        <pc:picChg chg="add mod">
          <ac:chgData name="Timo Klimmer" userId="af015218-587a-437d-921a-de4e64daf7ee" providerId="ADAL" clId="{70B1BDDE-D82A-45D6-B305-C65A9D12D933}" dt="2023-08-18T12:43:33.031" v="402"/>
          <ac:picMkLst>
            <pc:docMk/>
            <pc:sldMk cId="2896230504" sldId="2147479555"/>
            <ac:picMk id="24" creationId="{5453607E-765F-C634-E2DB-19E62EE53CC0}"/>
          </ac:picMkLst>
        </pc:picChg>
        <pc:picChg chg="add mod">
          <ac:chgData name="Timo Klimmer" userId="af015218-587a-437d-921a-de4e64daf7ee" providerId="ADAL" clId="{70B1BDDE-D82A-45D6-B305-C65A9D12D933}" dt="2023-08-18T12:47:19.587" v="428" actId="1076"/>
          <ac:picMkLst>
            <pc:docMk/>
            <pc:sldMk cId="2896230504" sldId="2147479555"/>
            <ac:picMk id="25" creationId="{58663B48-F722-F58F-4872-A219A5999DAA}"/>
          </ac:picMkLst>
        </pc:picChg>
        <pc:picChg chg="add del mod">
          <ac:chgData name="Timo Klimmer" userId="af015218-587a-437d-921a-de4e64daf7ee" providerId="ADAL" clId="{70B1BDDE-D82A-45D6-B305-C65A9D12D933}" dt="2023-08-18T12:46:58.698" v="426" actId="478"/>
          <ac:picMkLst>
            <pc:docMk/>
            <pc:sldMk cId="2896230504" sldId="2147479555"/>
            <ac:picMk id="26" creationId="{055E9D25-29B7-62A2-8CFD-771CB9D5C8BF}"/>
          </ac:picMkLst>
        </pc:picChg>
        <pc:cxnChg chg="mod">
          <ac:chgData name="Timo Klimmer" userId="af015218-587a-437d-921a-de4e64daf7ee" providerId="ADAL" clId="{70B1BDDE-D82A-45D6-B305-C65A9D12D933}" dt="2023-08-18T12:38:51.746" v="381"/>
          <ac:cxnSpMkLst>
            <pc:docMk/>
            <pc:sldMk cId="2896230504" sldId="2147479555"/>
            <ac:cxnSpMk id="16" creationId="{693E8203-6556-A2EA-6D95-6DEA528FBC87}"/>
          </ac:cxnSpMkLst>
        </pc:cxnChg>
        <pc:cxnChg chg="mod">
          <ac:chgData name="Timo Klimmer" userId="af015218-587a-437d-921a-de4e64daf7ee" providerId="ADAL" clId="{70B1BDDE-D82A-45D6-B305-C65A9D12D933}" dt="2023-08-18T12:38:51.746" v="381"/>
          <ac:cxnSpMkLst>
            <pc:docMk/>
            <pc:sldMk cId="2896230504" sldId="2147479555"/>
            <ac:cxnSpMk id="17" creationId="{62FDF4D4-42FE-AAB5-371E-0F51A4705CF9}"/>
          </ac:cxnSpMkLst>
        </pc:cxnChg>
        <pc:cxnChg chg="mod">
          <ac:chgData name="Timo Klimmer" userId="af015218-587a-437d-921a-de4e64daf7ee" providerId="ADAL" clId="{70B1BDDE-D82A-45D6-B305-C65A9D12D933}" dt="2023-08-18T12:38:51.746" v="381"/>
          <ac:cxnSpMkLst>
            <pc:docMk/>
            <pc:sldMk cId="2896230504" sldId="2147479555"/>
            <ac:cxnSpMk id="21" creationId="{2FD5E329-B782-DCAA-F99E-0AF86C082B7B}"/>
          </ac:cxnSpMkLst>
        </pc:cxnChg>
      </pc:sldChg>
      <pc:sldChg chg="new del">
        <pc:chgData name="Timo Klimmer" userId="af015218-587a-437d-921a-de4e64daf7ee" providerId="ADAL" clId="{70B1BDDE-D82A-45D6-B305-C65A9D12D933}" dt="2023-08-18T12:26:05.343" v="248" actId="680"/>
        <pc:sldMkLst>
          <pc:docMk/>
          <pc:sldMk cId="1170882429" sldId="2147479556"/>
        </pc:sldMkLst>
      </pc:sldChg>
      <pc:sldChg chg="addSp delSp modSp new del mod modClrScheme chgLayout">
        <pc:chgData name="Timo Klimmer" userId="af015218-587a-437d-921a-de4e64daf7ee" providerId="ADAL" clId="{70B1BDDE-D82A-45D6-B305-C65A9D12D933}" dt="2023-08-18T13:56:11.832" v="2139" actId="2696"/>
        <pc:sldMkLst>
          <pc:docMk/>
          <pc:sldMk cId="3810343881" sldId="2147479556"/>
        </pc:sldMkLst>
        <pc:spChg chg="del mod ord">
          <ac:chgData name="Timo Klimmer" userId="af015218-587a-437d-921a-de4e64daf7ee" providerId="ADAL" clId="{70B1BDDE-D82A-45D6-B305-C65A9D12D933}" dt="2023-08-18T12:26:22.163" v="250" actId="700"/>
          <ac:spMkLst>
            <pc:docMk/>
            <pc:sldMk cId="3810343881" sldId="2147479556"/>
            <ac:spMk id="2" creationId="{1C07A182-B61F-C2EC-8A2D-1100667EA4BB}"/>
          </ac:spMkLst>
        </pc:spChg>
        <pc:spChg chg="del mod ord">
          <ac:chgData name="Timo Klimmer" userId="af015218-587a-437d-921a-de4e64daf7ee" providerId="ADAL" clId="{70B1BDDE-D82A-45D6-B305-C65A9D12D933}" dt="2023-08-18T12:26:22.163" v="250" actId="700"/>
          <ac:spMkLst>
            <pc:docMk/>
            <pc:sldMk cId="3810343881" sldId="2147479556"/>
            <ac:spMk id="3" creationId="{C76119D3-B515-6AC2-EF8F-000C533308BD}"/>
          </ac:spMkLst>
        </pc:spChg>
        <pc:spChg chg="del">
          <ac:chgData name="Timo Klimmer" userId="af015218-587a-437d-921a-de4e64daf7ee" providerId="ADAL" clId="{70B1BDDE-D82A-45D6-B305-C65A9D12D933}" dt="2023-08-18T12:26:22.163" v="250" actId="700"/>
          <ac:spMkLst>
            <pc:docMk/>
            <pc:sldMk cId="3810343881" sldId="2147479556"/>
            <ac:spMk id="4" creationId="{FD2218F5-EB91-2A85-68B8-C782FF3641C3}"/>
          </ac:spMkLst>
        </pc:spChg>
        <pc:spChg chg="del">
          <ac:chgData name="Timo Klimmer" userId="af015218-587a-437d-921a-de4e64daf7ee" providerId="ADAL" clId="{70B1BDDE-D82A-45D6-B305-C65A9D12D933}" dt="2023-08-18T12:26:22.163" v="250" actId="700"/>
          <ac:spMkLst>
            <pc:docMk/>
            <pc:sldMk cId="3810343881" sldId="2147479556"/>
            <ac:spMk id="5" creationId="{806B4A4B-9662-1016-537A-5B09B83CF092}"/>
          </ac:spMkLst>
        </pc:spChg>
        <pc:spChg chg="del">
          <ac:chgData name="Timo Klimmer" userId="af015218-587a-437d-921a-de4e64daf7ee" providerId="ADAL" clId="{70B1BDDE-D82A-45D6-B305-C65A9D12D933}" dt="2023-08-18T12:26:22.163" v="250" actId="700"/>
          <ac:spMkLst>
            <pc:docMk/>
            <pc:sldMk cId="3810343881" sldId="2147479556"/>
            <ac:spMk id="6" creationId="{497A3590-07BC-B166-B2C3-1CC3D463B0AE}"/>
          </ac:spMkLst>
        </pc:spChg>
        <pc:spChg chg="add mod ord">
          <ac:chgData name="Timo Klimmer" userId="af015218-587a-437d-921a-de4e64daf7ee" providerId="ADAL" clId="{70B1BDDE-D82A-45D6-B305-C65A9D12D933}" dt="2023-08-18T12:26:26.243" v="260" actId="20577"/>
          <ac:spMkLst>
            <pc:docMk/>
            <pc:sldMk cId="3810343881" sldId="2147479556"/>
            <ac:spMk id="7" creationId="{37BF836C-3BF7-59B3-E905-04787CDB343F}"/>
          </ac:spMkLst>
        </pc:spChg>
        <pc:spChg chg="add mod ord">
          <ac:chgData name="Timo Klimmer" userId="af015218-587a-437d-921a-de4e64daf7ee" providerId="ADAL" clId="{70B1BDDE-D82A-45D6-B305-C65A9D12D933}" dt="2023-08-18T13:43:43.251" v="1873" actId="6549"/>
          <ac:spMkLst>
            <pc:docMk/>
            <pc:sldMk cId="3810343881" sldId="2147479556"/>
            <ac:spMk id="8" creationId="{E018885C-323F-EA33-D835-59EC87DB0A9B}"/>
          </ac:spMkLst>
        </pc:spChg>
      </pc:sldChg>
      <pc:sldChg chg="addSp delSp modSp new mod">
        <pc:chgData name="Timo Klimmer" userId="af015218-587a-437d-921a-de4e64daf7ee" providerId="ADAL" clId="{70B1BDDE-D82A-45D6-B305-C65A9D12D933}" dt="2023-12-01T13:35:38.967" v="5192" actId="164"/>
        <pc:sldMkLst>
          <pc:docMk/>
          <pc:sldMk cId="1263631252" sldId="2147479557"/>
        </pc:sldMkLst>
        <pc:spChg chg="mod">
          <ac:chgData name="Timo Klimmer" userId="af015218-587a-437d-921a-de4e64daf7ee" providerId="ADAL" clId="{70B1BDDE-D82A-45D6-B305-C65A9D12D933}" dt="2023-08-18T13:43:51.298" v="1900" actId="20577"/>
          <ac:spMkLst>
            <pc:docMk/>
            <pc:sldMk cId="1263631252" sldId="2147479557"/>
            <ac:spMk id="2" creationId="{E30697EA-8194-744C-F31B-87F79486801B}"/>
          </ac:spMkLst>
        </pc:spChg>
        <pc:spChg chg="mod">
          <ac:chgData name="Timo Klimmer" userId="af015218-587a-437d-921a-de4e64daf7ee" providerId="ADAL" clId="{70B1BDDE-D82A-45D6-B305-C65A9D12D933}" dt="2023-11-09T15:38:52.389" v="5133" actId="20577"/>
          <ac:spMkLst>
            <pc:docMk/>
            <pc:sldMk cId="1263631252" sldId="2147479557"/>
            <ac:spMk id="3" creationId="{EA95AE80-240C-CFDB-DEB7-9214A8538DD6}"/>
          </ac:spMkLst>
        </pc:spChg>
        <pc:spChg chg="add mod topLvl">
          <ac:chgData name="Timo Klimmer" userId="af015218-587a-437d-921a-de4e64daf7ee" providerId="ADAL" clId="{70B1BDDE-D82A-45D6-B305-C65A9D12D933}" dt="2023-12-01T13:35:16.041" v="5191" actId="553"/>
          <ac:spMkLst>
            <pc:docMk/>
            <pc:sldMk cId="1263631252" sldId="2147479557"/>
            <ac:spMk id="5" creationId="{111060D9-BE73-1429-96D4-6DFF4F5874D4}"/>
          </ac:spMkLst>
        </pc:spChg>
        <pc:spChg chg="add del mod">
          <ac:chgData name="Timo Klimmer" userId="af015218-587a-437d-921a-de4e64daf7ee" providerId="ADAL" clId="{70B1BDDE-D82A-45D6-B305-C65A9D12D933}" dt="2023-09-11T16:12:40.057" v="3330" actId="478"/>
          <ac:spMkLst>
            <pc:docMk/>
            <pc:sldMk cId="1263631252" sldId="2147479557"/>
            <ac:spMk id="6" creationId="{44DA842D-375D-2493-521F-B9479B6A85B2}"/>
          </ac:spMkLst>
        </pc:spChg>
        <pc:spChg chg="add mod topLvl">
          <ac:chgData name="Timo Klimmer" userId="af015218-587a-437d-921a-de4e64daf7ee" providerId="ADAL" clId="{70B1BDDE-D82A-45D6-B305-C65A9D12D933}" dt="2023-12-01T13:33:51.199" v="5178" actId="165"/>
          <ac:spMkLst>
            <pc:docMk/>
            <pc:sldMk cId="1263631252" sldId="2147479557"/>
            <ac:spMk id="7" creationId="{A05F7C0E-1DD0-C8FD-4068-047248E218E0}"/>
          </ac:spMkLst>
        </pc:spChg>
        <pc:spChg chg="add mod topLvl">
          <ac:chgData name="Timo Klimmer" userId="af015218-587a-437d-921a-de4e64daf7ee" providerId="ADAL" clId="{70B1BDDE-D82A-45D6-B305-C65A9D12D933}" dt="2023-12-01T13:34:49.918" v="5187" actId="122"/>
          <ac:spMkLst>
            <pc:docMk/>
            <pc:sldMk cId="1263631252" sldId="2147479557"/>
            <ac:spMk id="8" creationId="{6EC00A5F-4F10-BED0-6DE3-B6B70D83E437}"/>
          </ac:spMkLst>
        </pc:spChg>
        <pc:spChg chg="add mod topLvl">
          <ac:chgData name="Timo Klimmer" userId="af015218-587a-437d-921a-de4e64daf7ee" providerId="ADAL" clId="{70B1BDDE-D82A-45D6-B305-C65A9D12D933}" dt="2023-12-01T13:35:16.041" v="5191" actId="553"/>
          <ac:spMkLst>
            <pc:docMk/>
            <pc:sldMk cId="1263631252" sldId="2147479557"/>
            <ac:spMk id="9" creationId="{4F9F34ED-179C-D55C-449F-0B2B58A67BBC}"/>
          </ac:spMkLst>
        </pc:spChg>
        <pc:spChg chg="add mod topLvl">
          <ac:chgData name="Timo Klimmer" userId="af015218-587a-437d-921a-de4e64daf7ee" providerId="ADAL" clId="{70B1BDDE-D82A-45D6-B305-C65A9D12D933}" dt="2023-12-01T13:33:51.199" v="5178" actId="165"/>
          <ac:spMkLst>
            <pc:docMk/>
            <pc:sldMk cId="1263631252" sldId="2147479557"/>
            <ac:spMk id="14" creationId="{EB054C12-2D6D-B077-914E-97186B1F891F}"/>
          </ac:spMkLst>
        </pc:spChg>
        <pc:grpChg chg="add del">
          <ac:chgData name="Timo Klimmer" userId="af015218-587a-437d-921a-de4e64daf7ee" providerId="ADAL" clId="{70B1BDDE-D82A-45D6-B305-C65A9D12D933}" dt="2023-12-01T13:33:51.199" v="5178" actId="165"/>
          <ac:grpSpMkLst>
            <pc:docMk/>
            <pc:sldMk cId="1263631252" sldId="2147479557"/>
            <ac:grpSpMk id="10" creationId="{1102F2CD-E894-C2B1-4BC2-53BC00A2D3EC}"/>
          </ac:grpSpMkLst>
        </pc:grpChg>
        <pc:grpChg chg="add">
          <ac:chgData name="Timo Klimmer" userId="af015218-587a-437d-921a-de4e64daf7ee" providerId="ADAL" clId="{70B1BDDE-D82A-45D6-B305-C65A9D12D933}" dt="2023-12-01T13:35:38.967" v="5192" actId="164"/>
          <ac:grpSpMkLst>
            <pc:docMk/>
            <pc:sldMk cId="1263631252" sldId="2147479557"/>
            <ac:grpSpMk id="21" creationId="{06E78B6D-42F2-DD2F-E758-3B5F85C0ECF7}"/>
          </ac:grpSpMkLst>
        </pc:grpChg>
        <pc:picChg chg="add mod topLvl modCrop">
          <ac:chgData name="Timo Klimmer" userId="af015218-587a-437d-921a-de4e64daf7ee" providerId="ADAL" clId="{70B1BDDE-D82A-45D6-B305-C65A9D12D933}" dt="2023-12-01T13:33:51.199" v="5178" actId="165"/>
          <ac:picMkLst>
            <pc:docMk/>
            <pc:sldMk cId="1263631252" sldId="2147479557"/>
            <ac:picMk id="4" creationId="{C79894C1-67DE-6A98-E7A3-69F14553FE77}"/>
          </ac:picMkLst>
        </pc:picChg>
        <pc:picChg chg="add mod topLvl">
          <ac:chgData name="Timo Klimmer" userId="af015218-587a-437d-921a-de4e64daf7ee" providerId="ADAL" clId="{70B1BDDE-D82A-45D6-B305-C65A9D12D933}" dt="2023-12-01T13:33:51.199" v="5178" actId="165"/>
          <ac:picMkLst>
            <pc:docMk/>
            <pc:sldMk cId="1263631252" sldId="2147479557"/>
            <ac:picMk id="6" creationId="{F75EC30B-2137-75C5-F5E1-ED64A1A0E579}"/>
          </ac:picMkLst>
        </pc:picChg>
        <pc:cxnChg chg="add mod topLvl">
          <ac:chgData name="Timo Klimmer" userId="af015218-587a-437d-921a-de4e64daf7ee" providerId="ADAL" clId="{70B1BDDE-D82A-45D6-B305-C65A9D12D933}" dt="2023-12-01T13:35:16.041" v="5191" actId="553"/>
          <ac:cxnSpMkLst>
            <pc:docMk/>
            <pc:sldMk cId="1263631252" sldId="2147479557"/>
            <ac:cxnSpMk id="11" creationId="{FF45DC9D-85F8-E628-A40E-0F62BC2B17AA}"/>
          </ac:cxnSpMkLst>
        </pc:cxnChg>
        <pc:cxnChg chg="add mod topLvl">
          <ac:chgData name="Timo Klimmer" userId="af015218-587a-437d-921a-de4e64daf7ee" providerId="ADAL" clId="{70B1BDDE-D82A-45D6-B305-C65A9D12D933}" dt="2023-12-01T13:35:16.041" v="5191" actId="553"/>
          <ac:cxnSpMkLst>
            <pc:docMk/>
            <pc:sldMk cId="1263631252" sldId="2147479557"/>
            <ac:cxnSpMk id="12" creationId="{38314A0F-AA38-C9DA-A406-28842E1D4426}"/>
          </ac:cxnSpMkLst>
        </pc:cxnChg>
        <pc:cxnChg chg="add mod topLvl">
          <ac:chgData name="Timo Klimmer" userId="af015218-587a-437d-921a-de4e64daf7ee" providerId="ADAL" clId="{70B1BDDE-D82A-45D6-B305-C65A9D12D933}" dt="2023-12-01T13:34:34.065" v="5186" actId="14100"/>
          <ac:cxnSpMkLst>
            <pc:docMk/>
            <pc:sldMk cId="1263631252" sldId="2147479557"/>
            <ac:cxnSpMk id="15" creationId="{04EE70D4-EFF8-2BFD-8A4D-CC802F66F0DE}"/>
          </ac:cxnSpMkLst>
        </pc:cxnChg>
        <pc:cxnChg chg="add mod topLvl">
          <ac:chgData name="Timo Klimmer" userId="af015218-587a-437d-921a-de4e64daf7ee" providerId="ADAL" clId="{70B1BDDE-D82A-45D6-B305-C65A9D12D933}" dt="2023-12-01T13:33:51.199" v="5178" actId="165"/>
          <ac:cxnSpMkLst>
            <pc:docMk/>
            <pc:sldMk cId="1263631252" sldId="2147479557"/>
            <ac:cxnSpMk id="19" creationId="{05B0EC5E-184B-03EA-BC51-2CEF5CB6648C}"/>
          </ac:cxnSpMkLst>
        </pc:cxnChg>
      </pc:sldChg>
      <pc:sldChg chg="addSp delSp modSp add mod">
        <pc:chgData name="Timo Klimmer" userId="af015218-587a-437d-921a-de4e64daf7ee" providerId="ADAL" clId="{70B1BDDE-D82A-45D6-B305-C65A9D12D933}" dt="2023-11-09T15:37:57.288" v="5124" actId="20577"/>
        <pc:sldMkLst>
          <pc:docMk/>
          <pc:sldMk cId="3339269520" sldId="2147479558"/>
        </pc:sldMkLst>
        <pc:spChg chg="add del mod">
          <ac:chgData name="Timo Klimmer" userId="af015218-587a-437d-921a-de4e64daf7ee" providerId="ADAL" clId="{70B1BDDE-D82A-45D6-B305-C65A9D12D933}" dt="2023-08-18T13:48:35.099" v="1966" actId="478"/>
          <ac:spMkLst>
            <pc:docMk/>
            <pc:sldMk cId="3339269520" sldId="2147479558"/>
            <ac:spMk id="3" creationId="{17E4EE42-BEEB-6D94-5890-EF9945BDDC6B}"/>
          </ac:spMkLst>
        </pc:spChg>
        <pc:spChg chg="add del mod">
          <ac:chgData name="Timo Klimmer" userId="af015218-587a-437d-921a-de4e64daf7ee" providerId="ADAL" clId="{70B1BDDE-D82A-45D6-B305-C65A9D12D933}" dt="2023-08-18T13:48:43.014" v="1968" actId="478"/>
          <ac:spMkLst>
            <pc:docMk/>
            <pc:sldMk cId="3339269520" sldId="2147479558"/>
            <ac:spMk id="4" creationId="{838D00FC-39D3-2EA7-BFD5-0F3B47C8EFD0}"/>
          </ac:spMkLst>
        </pc:spChg>
        <pc:spChg chg="add del mod">
          <ac:chgData name="Timo Klimmer" userId="af015218-587a-437d-921a-de4e64daf7ee" providerId="ADAL" clId="{70B1BDDE-D82A-45D6-B305-C65A9D12D933}" dt="2023-08-18T13:50:36.053" v="1990" actId="478"/>
          <ac:spMkLst>
            <pc:docMk/>
            <pc:sldMk cId="3339269520" sldId="2147479558"/>
            <ac:spMk id="5" creationId="{C2F8540F-1F21-7A37-3833-F824FFBA277E}"/>
          </ac:spMkLst>
        </pc:spChg>
        <pc:spChg chg="add del mod">
          <ac:chgData name="Timo Klimmer" userId="af015218-587a-437d-921a-de4e64daf7ee" providerId="ADAL" clId="{70B1BDDE-D82A-45D6-B305-C65A9D12D933}" dt="2023-08-18T13:50:36.697" v="1991" actId="478"/>
          <ac:spMkLst>
            <pc:docMk/>
            <pc:sldMk cId="3339269520" sldId="2147479558"/>
            <ac:spMk id="6" creationId="{352B427F-6039-A35C-1A3C-3BF6DD5D7B26}"/>
          </ac:spMkLst>
        </pc:spChg>
        <pc:spChg chg="del">
          <ac:chgData name="Timo Klimmer" userId="af015218-587a-437d-921a-de4e64daf7ee" providerId="ADAL" clId="{70B1BDDE-D82A-45D6-B305-C65A9D12D933}" dt="2023-08-18T13:48:33.177" v="1965" actId="478"/>
          <ac:spMkLst>
            <pc:docMk/>
            <pc:sldMk cId="3339269520" sldId="2147479558"/>
            <ac:spMk id="8" creationId="{E018885C-323F-EA33-D835-59EC87DB0A9B}"/>
          </ac:spMkLst>
        </pc:spChg>
        <pc:spChg chg="add del mod">
          <ac:chgData name="Timo Klimmer" userId="af015218-587a-437d-921a-de4e64daf7ee" providerId="ADAL" clId="{70B1BDDE-D82A-45D6-B305-C65A9D12D933}" dt="2023-08-18T13:49:20.882" v="1979" actId="478"/>
          <ac:spMkLst>
            <pc:docMk/>
            <pc:sldMk cId="3339269520" sldId="2147479558"/>
            <ac:spMk id="9" creationId="{4914E077-164F-FC67-CFBF-B28B13E147DD}"/>
          </ac:spMkLst>
        </pc:spChg>
        <pc:spChg chg="add mod">
          <ac:chgData name="Timo Klimmer" userId="af015218-587a-437d-921a-de4e64daf7ee" providerId="ADAL" clId="{70B1BDDE-D82A-45D6-B305-C65A9D12D933}" dt="2023-11-09T15:37:57.288" v="5124" actId="20577"/>
          <ac:spMkLst>
            <pc:docMk/>
            <pc:sldMk cId="3339269520" sldId="2147479558"/>
            <ac:spMk id="10" creationId="{3E4F1BBB-5DA6-F28D-7FF2-992F85FFB9FA}"/>
          </ac:spMkLst>
        </pc:spChg>
        <pc:spChg chg="add mod">
          <ac:chgData name="Timo Klimmer" userId="af015218-587a-437d-921a-de4e64daf7ee" providerId="ADAL" clId="{70B1BDDE-D82A-45D6-B305-C65A9D12D933}" dt="2023-11-09T15:37:21.007" v="5100" actId="404"/>
          <ac:spMkLst>
            <pc:docMk/>
            <pc:sldMk cId="3339269520" sldId="2147479558"/>
            <ac:spMk id="11" creationId="{B0B21CCE-6766-315B-717D-FBFFE67BFB6A}"/>
          </ac:spMkLst>
        </pc:spChg>
        <pc:spChg chg="add mod">
          <ac:chgData name="Timo Klimmer" userId="af015218-587a-437d-921a-de4e64daf7ee" providerId="ADAL" clId="{70B1BDDE-D82A-45D6-B305-C65A9D12D933}" dt="2023-11-09T15:37:24.323" v="5101" actId="404"/>
          <ac:spMkLst>
            <pc:docMk/>
            <pc:sldMk cId="3339269520" sldId="2147479558"/>
            <ac:spMk id="12" creationId="{6E6EDA2B-956D-9B32-B4A0-7FBBD081D6A6}"/>
          </ac:spMkLst>
        </pc:spChg>
        <pc:picChg chg="add mod">
          <ac:chgData name="Timo Klimmer" userId="af015218-587a-437d-921a-de4e64daf7ee" providerId="ADAL" clId="{70B1BDDE-D82A-45D6-B305-C65A9D12D933}" dt="2023-08-18T14:39:17.485" v="3016" actId="12789"/>
          <ac:picMkLst>
            <pc:docMk/>
            <pc:sldMk cId="3339269520" sldId="2147479558"/>
            <ac:picMk id="14" creationId="{D7421793-DC0D-678A-7A21-72BE386AF8FD}"/>
          </ac:picMkLst>
        </pc:picChg>
        <pc:picChg chg="add del mod">
          <ac:chgData name="Timo Klimmer" userId="af015218-587a-437d-921a-de4e64daf7ee" providerId="ADAL" clId="{70B1BDDE-D82A-45D6-B305-C65A9D12D933}" dt="2023-08-18T14:29:13.935" v="2899" actId="478"/>
          <ac:picMkLst>
            <pc:docMk/>
            <pc:sldMk cId="3339269520" sldId="2147479558"/>
            <ac:picMk id="16" creationId="{18333CD4-D993-BE21-CCB8-7F0A4D69A3F6}"/>
          </ac:picMkLst>
        </pc:picChg>
        <pc:picChg chg="add del mod">
          <ac:chgData name="Timo Klimmer" userId="af015218-587a-437d-921a-de4e64daf7ee" providerId="ADAL" clId="{70B1BDDE-D82A-45D6-B305-C65A9D12D933}" dt="2023-08-18T14:29:13.068" v="2898" actId="478"/>
          <ac:picMkLst>
            <pc:docMk/>
            <pc:sldMk cId="3339269520" sldId="2147479558"/>
            <ac:picMk id="18" creationId="{AD3E1CD6-C8EA-2ADB-72A9-9653F15367EA}"/>
          </ac:picMkLst>
        </pc:picChg>
        <pc:picChg chg="add del mod">
          <ac:chgData name="Timo Klimmer" userId="af015218-587a-437d-921a-de4e64daf7ee" providerId="ADAL" clId="{70B1BDDE-D82A-45D6-B305-C65A9D12D933}" dt="2023-08-18T14:32:19.725" v="2917" actId="478"/>
          <ac:picMkLst>
            <pc:docMk/>
            <pc:sldMk cId="3339269520" sldId="2147479558"/>
            <ac:picMk id="20" creationId="{12274DA8-A5DE-86D1-1D53-6BC6265B6624}"/>
          </ac:picMkLst>
        </pc:picChg>
        <pc:picChg chg="add del mod">
          <ac:chgData name="Timo Klimmer" userId="af015218-587a-437d-921a-de4e64daf7ee" providerId="ADAL" clId="{70B1BDDE-D82A-45D6-B305-C65A9D12D933}" dt="2023-08-18T14:32:19.725" v="2917" actId="478"/>
          <ac:picMkLst>
            <pc:docMk/>
            <pc:sldMk cId="3339269520" sldId="2147479558"/>
            <ac:picMk id="22" creationId="{54092007-E53C-7511-928F-6B216BB1377A}"/>
          </ac:picMkLst>
        </pc:picChg>
        <pc:picChg chg="add mod">
          <ac:chgData name="Timo Klimmer" userId="af015218-587a-437d-921a-de4e64daf7ee" providerId="ADAL" clId="{70B1BDDE-D82A-45D6-B305-C65A9D12D933}" dt="2023-08-18T14:39:17.485" v="3016" actId="12789"/>
          <ac:picMkLst>
            <pc:docMk/>
            <pc:sldMk cId="3339269520" sldId="2147479558"/>
            <ac:picMk id="24" creationId="{866B2C3C-770A-FDD1-82B9-E15B55F1954E}"/>
          </ac:picMkLst>
        </pc:picChg>
        <pc:picChg chg="add mod">
          <ac:chgData name="Timo Klimmer" userId="af015218-587a-437d-921a-de4e64daf7ee" providerId="ADAL" clId="{70B1BDDE-D82A-45D6-B305-C65A9D12D933}" dt="2023-08-18T14:39:17.485" v="3016" actId="12789"/>
          <ac:picMkLst>
            <pc:docMk/>
            <pc:sldMk cId="3339269520" sldId="2147479558"/>
            <ac:picMk id="26" creationId="{F5290258-CBB0-E55D-6178-9A039916633A}"/>
          </ac:picMkLst>
        </pc:picChg>
        <pc:picChg chg="add del mod">
          <ac:chgData name="Timo Klimmer" userId="af015218-587a-437d-921a-de4e64daf7ee" providerId="ADAL" clId="{70B1BDDE-D82A-45D6-B305-C65A9D12D933}" dt="2023-08-18T14:32:17.489" v="2916" actId="478"/>
          <ac:picMkLst>
            <pc:docMk/>
            <pc:sldMk cId="3339269520" sldId="2147479558"/>
            <ac:picMk id="28" creationId="{6201FC3F-C4D9-7E9A-CFF7-CAEBEC8FB9CA}"/>
          </ac:picMkLst>
        </pc:picChg>
      </pc:sldChg>
      <pc:sldChg chg="addSp delSp modSp new mod">
        <pc:chgData name="Timo Klimmer" userId="af015218-587a-437d-921a-de4e64daf7ee" providerId="ADAL" clId="{70B1BDDE-D82A-45D6-B305-C65A9D12D933}" dt="2023-08-18T14:27:17.428" v="2888" actId="207"/>
        <pc:sldMkLst>
          <pc:docMk/>
          <pc:sldMk cId="1996650900" sldId="2147479559"/>
        </pc:sldMkLst>
        <pc:spChg chg="del">
          <ac:chgData name="Timo Klimmer" userId="af015218-587a-437d-921a-de4e64daf7ee" providerId="ADAL" clId="{70B1BDDE-D82A-45D6-B305-C65A9D12D933}" dt="2023-08-18T14:22:14.301" v="2858" actId="478"/>
          <ac:spMkLst>
            <pc:docMk/>
            <pc:sldMk cId="1996650900" sldId="2147479559"/>
            <ac:spMk id="2" creationId="{99DDD1DF-06FB-A7C0-C481-CE814CBD33CA}"/>
          </ac:spMkLst>
        </pc:spChg>
        <pc:spChg chg="del">
          <ac:chgData name="Timo Klimmer" userId="af015218-587a-437d-921a-de4e64daf7ee" providerId="ADAL" clId="{70B1BDDE-D82A-45D6-B305-C65A9D12D933}" dt="2023-08-18T14:22:14.301" v="2858" actId="478"/>
          <ac:spMkLst>
            <pc:docMk/>
            <pc:sldMk cId="1996650900" sldId="2147479559"/>
            <ac:spMk id="3" creationId="{1E2ECDC8-0A0A-78FB-2B42-3E2D3D867B7C}"/>
          </ac:spMkLst>
        </pc:spChg>
        <pc:spChg chg="del">
          <ac:chgData name="Timo Klimmer" userId="af015218-587a-437d-921a-de4e64daf7ee" providerId="ADAL" clId="{70B1BDDE-D82A-45D6-B305-C65A9D12D933}" dt="2023-08-18T14:22:14.301" v="2858" actId="478"/>
          <ac:spMkLst>
            <pc:docMk/>
            <pc:sldMk cId="1996650900" sldId="2147479559"/>
            <ac:spMk id="4" creationId="{53311A04-510D-49BC-9A13-3C128414BA0E}"/>
          </ac:spMkLst>
        </pc:spChg>
        <pc:spChg chg="add mod">
          <ac:chgData name="Timo Klimmer" userId="af015218-587a-437d-921a-de4e64daf7ee" providerId="ADAL" clId="{70B1BDDE-D82A-45D6-B305-C65A9D12D933}" dt="2023-08-18T14:23:48.326" v="2859"/>
          <ac:spMkLst>
            <pc:docMk/>
            <pc:sldMk cId="1996650900" sldId="2147479559"/>
            <ac:spMk id="5" creationId="{503ED072-11EE-B450-8D25-0488FA99DE9A}"/>
          </ac:spMkLst>
        </pc:spChg>
        <pc:spChg chg="add mod">
          <ac:chgData name="Timo Klimmer" userId="af015218-587a-437d-921a-de4e64daf7ee" providerId="ADAL" clId="{70B1BDDE-D82A-45D6-B305-C65A9D12D933}" dt="2023-08-18T14:27:01.501" v="2885" actId="692"/>
          <ac:spMkLst>
            <pc:docMk/>
            <pc:sldMk cId="1996650900" sldId="2147479559"/>
            <ac:spMk id="6" creationId="{69A999BA-7E1E-A578-7F95-3F53D21E78C7}"/>
          </ac:spMkLst>
        </pc:spChg>
        <pc:spChg chg="add mod">
          <ac:chgData name="Timo Klimmer" userId="af015218-587a-437d-921a-de4e64daf7ee" providerId="ADAL" clId="{70B1BDDE-D82A-45D6-B305-C65A9D12D933}" dt="2023-08-18T14:27:17.428" v="2888" actId="207"/>
          <ac:spMkLst>
            <pc:docMk/>
            <pc:sldMk cId="1996650900" sldId="2147479559"/>
            <ac:spMk id="7" creationId="{7FD130DC-D447-4876-784F-152271107331}"/>
          </ac:spMkLst>
        </pc:spChg>
        <pc:spChg chg="add mod">
          <ac:chgData name="Timo Klimmer" userId="af015218-587a-437d-921a-de4e64daf7ee" providerId="ADAL" clId="{70B1BDDE-D82A-45D6-B305-C65A9D12D933}" dt="2023-08-18T14:23:57.103" v="2860" actId="207"/>
          <ac:spMkLst>
            <pc:docMk/>
            <pc:sldMk cId="1996650900" sldId="2147479559"/>
            <ac:spMk id="8" creationId="{A0898021-3DF1-38DE-BE11-BA68824FC373}"/>
          </ac:spMkLst>
        </pc:spChg>
      </pc:sldChg>
      <pc:sldChg chg="addSp delSp modSp new del mod modClrScheme chgLayout">
        <pc:chgData name="Timo Klimmer" userId="af015218-587a-437d-921a-de4e64daf7ee" providerId="ADAL" clId="{70B1BDDE-D82A-45D6-B305-C65A9D12D933}" dt="2023-08-18T14:09:56.819" v="2438" actId="2696"/>
        <pc:sldMkLst>
          <pc:docMk/>
          <pc:sldMk cId="2685550257" sldId="2147479559"/>
        </pc:sldMkLst>
        <pc:spChg chg="del mod ord">
          <ac:chgData name="Timo Klimmer" userId="af015218-587a-437d-921a-de4e64daf7ee" providerId="ADAL" clId="{70B1BDDE-D82A-45D6-B305-C65A9D12D933}" dt="2023-08-18T14:03:02.643" v="2161" actId="700"/>
          <ac:spMkLst>
            <pc:docMk/>
            <pc:sldMk cId="2685550257" sldId="2147479559"/>
            <ac:spMk id="2" creationId="{8087DE50-370D-D8E8-3957-0355D24E01D3}"/>
          </ac:spMkLst>
        </pc:spChg>
        <pc:spChg chg="del mod ord">
          <ac:chgData name="Timo Klimmer" userId="af015218-587a-437d-921a-de4e64daf7ee" providerId="ADAL" clId="{70B1BDDE-D82A-45D6-B305-C65A9D12D933}" dt="2023-08-18T14:03:02.643" v="2161" actId="700"/>
          <ac:spMkLst>
            <pc:docMk/>
            <pc:sldMk cId="2685550257" sldId="2147479559"/>
            <ac:spMk id="3" creationId="{05350FCB-199C-7B29-E846-DCA06B42BC3E}"/>
          </ac:spMkLst>
        </pc:spChg>
        <pc:spChg chg="del">
          <ac:chgData name="Timo Klimmer" userId="af015218-587a-437d-921a-de4e64daf7ee" providerId="ADAL" clId="{70B1BDDE-D82A-45D6-B305-C65A9D12D933}" dt="2023-08-18T14:03:02.643" v="2161" actId="700"/>
          <ac:spMkLst>
            <pc:docMk/>
            <pc:sldMk cId="2685550257" sldId="2147479559"/>
            <ac:spMk id="4" creationId="{BA7FC0EE-6319-2A7D-937B-7FDDB11D5C30}"/>
          </ac:spMkLst>
        </pc:spChg>
        <pc:spChg chg="add mod ord">
          <ac:chgData name="Timo Klimmer" userId="af015218-587a-437d-921a-de4e64daf7ee" providerId="ADAL" clId="{70B1BDDE-D82A-45D6-B305-C65A9D12D933}" dt="2023-08-18T14:03:15.607" v="2177" actId="20577"/>
          <ac:spMkLst>
            <pc:docMk/>
            <pc:sldMk cId="2685550257" sldId="2147479559"/>
            <ac:spMk id="5" creationId="{14BEE7AB-44A4-E195-7038-6CC37283E81B}"/>
          </ac:spMkLst>
        </pc:spChg>
        <pc:spChg chg="add mod ord">
          <ac:chgData name="Timo Klimmer" userId="af015218-587a-437d-921a-de4e64daf7ee" providerId="ADAL" clId="{70B1BDDE-D82A-45D6-B305-C65A9D12D933}" dt="2023-08-18T14:03:42.244" v="2191" actId="12"/>
          <ac:spMkLst>
            <pc:docMk/>
            <pc:sldMk cId="2685550257" sldId="2147479559"/>
            <ac:spMk id="6" creationId="{9BF74C24-3F94-843B-46E5-DB66B43D3B62}"/>
          </ac:spMkLst>
        </pc:spChg>
        <pc:spChg chg="add mod ord">
          <ac:chgData name="Timo Klimmer" userId="af015218-587a-437d-921a-de4e64daf7ee" providerId="ADAL" clId="{70B1BDDE-D82A-45D6-B305-C65A9D12D933}" dt="2023-08-18T14:03:02.643" v="2161" actId="700"/>
          <ac:spMkLst>
            <pc:docMk/>
            <pc:sldMk cId="2685550257" sldId="2147479559"/>
            <ac:spMk id="7" creationId="{245FAF2D-0924-3019-D7C5-7B4CEB777AEA}"/>
          </ac:spMkLst>
        </pc:spChg>
      </pc:sldChg>
      <pc:sldChg chg="modSp add del mod">
        <pc:chgData name="Timo Klimmer" userId="af015218-587a-437d-921a-de4e64daf7ee" providerId="ADAL" clId="{70B1BDDE-D82A-45D6-B305-C65A9D12D933}" dt="2023-11-09T15:39:17.365" v="5134" actId="113"/>
        <pc:sldMkLst>
          <pc:docMk/>
          <pc:sldMk cId="1863047265" sldId="2147479560"/>
        </pc:sldMkLst>
        <pc:spChg chg="mod">
          <ac:chgData name="Timo Klimmer" userId="af015218-587a-437d-921a-de4e64daf7ee" providerId="ADAL" clId="{70B1BDDE-D82A-45D6-B305-C65A9D12D933}" dt="2023-08-18T15:57:04.149" v="3067" actId="20577"/>
          <ac:spMkLst>
            <pc:docMk/>
            <pc:sldMk cId="1863047265" sldId="2147479560"/>
            <ac:spMk id="2" creationId="{E30697EA-8194-744C-F31B-87F79486801B}"/>
          </ac:spMkLst>
        </pc:spChg>
        <pc:spChg chg="mod">
          <ac:chgData name="Timo Klimmer" userId="af015218-587a-437d-921a-de4e64daf7ee" providerId="ADAL" clId="{70B1BDDE-D82A-45D6-B305-C65A9D12D933}" dt="2023-11-09T15:39:17.365" v="5134" actId="113"/>
          <ac:spMkLst>
            <pc:docMk/>
            <pc:sldMk cId="1863047265" sldId="2147479560"/>
            <ac:spMk id="3" creationId="{EA95AE80-240C-CFDB-DEB7-9214A8538DD6}"/>
          </ac:spMkLst>
        </pc:spChg>
      </pc:sldChg>
      <pc:sldChg chg="addSp delSp modSp add mod">
        <pc:chgData name="Timo Klimmer" userId="af015218-587a-437d-921a-de4e64daf7ee" providerId="ADAL" clId="{70B1BDDE-D82A-45D6-B305-C65A9D12D933}" dt="2023-10-10T10:56:56.653" v="4884" actId="12788"/>
        <pc:sldMkLst>
          <pc:docMk/>
          <pc:sldMk cId="1873788484" sldId="2147479561"/>
        </pc:sldMkLst>
        <pc:spChg chg="mod">
          <ac:chgData name="Timo Klimmer" userId="af015218-587a-437d-921a-de4e64daf7ee" providerId="ADAL" clId="{70B1BDDE-D82A-45D6-B305-C65A9D12D933}" dt="2023-10-10T10:56:42.947" v="4883" actId="6549"/>
          <ac:spMkLst>
            <pc:docMk/>
            <pc:sldMk cId="1873788484" sldId="2147479561"/>
            <ac:spMk id="2" creationId="{1B35B9BD-B240-B88E-F92F-F644DB3EFF27}"/>
          </ac:spMkLst>
        </pc:spChg>
        <pc:grpChg chg="add mod">
          <ac:chgData name="Timo Klimmer" userId="af015218-587a-437d-921a-de4e64daf7ee" providerId="ADAL" clId="{70B1BDDE-D82A-45D6-B305-C65A9D12D933}" dt="2023-10-10T10:56:56.653" v="4884" actId="12788"/>
          <ac:grpSpMkLst>
            <pc:docMk/>
            <pc:sldMk cId="1873788484" sldId="2147479561"/>
            <ac:grpSpMk id="8" creationId="{9D2E7D68-3869-52CA-ACD6-23BA882600A1}"/>
          </ac:grpSpMkLst>
        </pc:grpChg>
        <pc:picChg chg="del">
          <ac:chgData name="Timo Klimmer" userId="af015218-587a-437d-921a-de4e64daf7ee" providerId="ADAL" clId="{70B1BDDE-D82A-45D6-B305-C65A9D12D933}" dt="2023-10-10T10:46:44.579" v="4740" actId="478"/>
          <ac:picMkLst>
            <pc:docMk/>
            <pc:sldMk cId="1873788484" sldId="2147479561"/>
            <ac:picMk id="4" creationId="{70167F4B-E2C5-80A0-F800-DEFC5A695AB8}"/>
          </ac:picMkLst>
        </pc:picChg>
        <pc:picChg chg="add mod">
          <ac:chgData name="Timo Klimmer" userId="af015218-587a-437d-921a-de4e64daf7ee" providerId="ADAL" clId="{70B1BDDE-D82A-45D6-B305-C65A9D12D933}" dt="2023-10-10T10:56:56.653" v="4884" actId="12788"/>
          <ac:picMkLst>
            <pc:docMk/>
            <pc:sldMk cId="1873788484" sldId="2147479561"/>
            <ac:picMk id="5" creationId="{68A113C4-806F-0A45-BC10-3F414F1B38A6}"/>
          </ac:picMkLst>
        </pc:picChg>
        <pc:picChg chg="add mod">
          <ac:chgData name="Timo Klimmer" userId="af015218-587a-437d-921a-de4e64daf7ee" providerId="ADAL" clId="{70B1BDDE-D82A-45D6-B305-C65A9D12D933}" dt="2023-10-10T10:56:08.486" v="4862" actId="12789"/>
          <ac:picMkLst>
            <pc:docMk/>
            <pc:sldMk cId="1873788484" sldId="2147479561"/>
            <ac:picMk id="7" creationId="{661BA396-3EB3-53C7-C121-E09D03ECF518}"/>
          </ac:picMkLst>
        </pc:picChg>
      </pc:sldChg>
      <pc:sldChg chg="modSp add del mod">
        <pc:chgData name="Timo Klimmer" userId="af015218-587a-437d-921a-de4e64daf7ee" providerId="ADAL" clId="{70B1BDDE-D82A-45D6-B305-C65A9D12D933}" dt="2023-09-13T08:37:39.421" v="4569" actId="2696"/>
        <pc:sldMkLst>
          <pc:docMk/>
          <pc:sldMk cId="2719885682" sldId="2147479561"/>
        </pc:sldMkLst>
        <pc:spChg chg="mod">
          <ac:chgData name="Timo Klimmer" userId="af015218-587a-437d-921a-de4e64daf7ee" providerId="ADAL" clId="{70B1BDDE-D82A-45D6-B305-C65A9D12D933}" dt="2023-09-13T08:36:02.951" v="4467" actId="20577"/>
          <ac:spMkLst>
            <pc:docMk/>
            <pc:sldMk cId="2719885682" sldId="2147479561"/>
            <ac:spMk id="2" creationId="{E30697EA-8194-744C-F31B-87F79486801B}"/>
          </ac:spMkLst>
        </pc:spChg>
        <pc:spChg chg="mod">
          <ac:chgData name="Timo Klimmer" userId="af015218-587a-437d-921a-de4e64daf7ee" providerId="ADAL" clId="{70B1BDDE-D82A-45D6-B305-C65A9D12D933}" dt="2023-09-13T08:33:38.420" v="4351" actId="6549"/>
          <ac:spMkLst>
            <pc:docMk/>
            <pc:sldMk cId="2719885682" sldId="2147479561"/>
            <ac:spMk id="3" creationId="{EA95AE80-240C-CFDB-DEB7-9214A8538DD6}"/>
          </ac:spMkLst>
        </pc:spChg>
      </pc:sldChg>
      <pc:sldMasterChg chg="delSldLayout">
        <pc:chgData name="Timo Klimmer" userId="af015218-587a-437d-921a-de4e64daf7ee" providerId="ADAL" clId="{70B1BDDE-D82A-45D6-B305-C65A9D12D933}" dt="2023-08-18T12:27:30.442" v="264" actId="47"/>
        <pc:sldMasterMkLst>
          <pc:docMk/>
          <pc:sldMasterMk cId="400715951" sldId="2147484612"/>
        </pc:sldMasterMkLst>
        <pc:sldLayoutChg chg="del">
          <pc:chgData name="Timo Klimmer" userId="af015218-587a-437d-921a-de4e64daf7ee" providerId="ADAL" clId="{70B1BDDE-D82A-45D6-B305-C65A9D12D933}" dt="2023-08-18T12:27:30.442" v="264" actId="47"/>
          <pc:sldLayoutMkLst>
            <pc:docMk/>
            <pc:sldMasterMk cId="400715951" sldId="2147484612"/>
            <pc:sldLayoutMk cId="427220138" sldId="2147484824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2700EF-4563-E740-92E4-E23BA3F5389B}" type="datetime8">
              <a:rPr lang="en-US" smtClean="0">
                <a:latin typeface="Segoe UI" pitchFamily="34" charset="0"/>
              </a:rPr>
              <a:t>12/1/2023 2:32 PM</a:t>
            </a:fld>
            <a:endParaRPr lang="en-US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‹Nr.›</a:t>
            </a:fld>
            <a:endParaRPr lang="en-US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AE102C2F-94C0-F241-B1C9-209EC2594BC4}" type="datetime8">
              <a:rPr lang="en-US" smtClean="0"/>
              <a:t>12/1/2023 11:26 AM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E102C2F-94C0-F241-B1C9-209EC2594BC4}" type="datetime8">
              <a:rPr lang="en-US" smtClean="0"/>
              <a:t>12/1/2023 11:26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3366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7.jpe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8.jpeg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jpe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jpeg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Gradient_Oran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Background pattern&#10;&#10;Description automatically generated">
            <a:extLst>
              <a:ext uri="{FF2B5EF4-FFF2-40B4-BE49-F238E27FC236}">
                <a16:creationId xmlns:a16="http://schemas.microsoft.com/office/drawing/2014/main" id="{76085746-D4D5-E4B5-9EA8-ABCD80DC3F4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MS logo gray - EMF">
            <a:extLst>
              <a:ext uri="{FF2B5EF4-FFF2-40B4-BE49-F238E27FC236}">
                <a16:creationId xmlns:a16="http://schemas.microsoft.com/office/drawing/2014/main" id="{1A134BE8-0BA3-4A4E-8C07-9127207B8A2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9FF709-91C1-4573-83A1-5F07DB1F50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9912" y="2769057"/>
            <a:ext cx="8193024" cy="123110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b="0" i="0" spc="-5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</a:t>
            </a:r>
            <a:br>
              <a:rPr lang="en-US"/>
            </a:br>
            <a:r>
              <a:rPr lang="en-US"/>
              <a:t>presentation title </a:t>
            </a:r>
          </a:p>
        </p:txBody>
      </p:sp>
      <p:sp>
        <p:nvSpPr>
          <p:cNvPr id="3" name="Subtitle">
            <a:extLst>
              <a:ext uri="{FF2B5EF4-FFF2-40B4-BE49-F238E27FC236}">
                <a16:creationId xmlns:a16="http://schemas.microsoft.com/office/drawing/2014/main" id="{AA1ADBE6-5E29-7A6B-E210-597F443C7BF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4215827"/>
            <a:ext cx="8193024" cy="246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9D791B19-58A7-CCC1-7E59-596D2530856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2042" y="6446520"/>
            <a:ext cx="1645920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C4FB1562-E75F-A091-C795-9BCF0AD2A7A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471054" y="6446520"/>
            <a:ext cx="6336792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Microsoft confidential</a:t>
            </a:r>
          </a:p>
        </p:txBody>
      </p:sp>
    </p:spTree>
    <p:extLst>
      <p:ext uri="{BB962C8B-B14F-4D97-AF65-F5344CB8AC3E}">
        <p14:creationId xmlns:p14="http://schemas.microsoft.com/office/powerpoint/2010/main" val="12985457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450">
          <p15:clr>
            <a:srgbClr val="FBAE40"/>
          </p15:clr>
        </p15:guide>
        <p15:guide id="2" orient="horz" pos="2647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_1-column_Large typ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2" y="585216"/>
            <a:ext cx="8193024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Agenda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6407BFDD-926C-A843-EBF8-302E0C66AD3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4199" y="1589670"/>
            <a:ext cx="8193024" cy="646908"/>
          </a:xfrm>
          <a:prstGeom prst="rect">
            <a:avLst/>
          </a:prstGeom>
        </p:spPr>
        <p:txBody>
          <a:bodyPr/>
          <a:lstStyle>
            <a:lvl1pPr marL="514350" indent="-514350">
              <a:lnSpc>
                <a:spcPct val="150000"/>
              </a:lnSpc>
              <a:spcBef>
                <a:spcPts val="0"/>
              </a:spcBef>
              <a:buSzPct val="100000"/>
              <a:buFont typeface="+mj-lt"/>
              <a:buAutoNum type="arabicPeriod"/>
              <a:defRPr sz="3200" spc="-20" baseline="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add agenda items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A74B9B3-B225-C832-487C-1A47707E3F2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DC3539E-14C1-E64F-837C-70200C23A1A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8048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68" userDrawn="1">
          <p15:clr>
            <a:srgbClr val="954F72"/>
          </p15:clr>
        </p15:guide>
        <p15:guide id="7" pos="1556">
          <p15:clr>
            <a:srgbClr val="954F72"/>
          </p15:clr>
        </p15:guide>
        <p15:guide id="8" pos="1958" userDrawn="1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_2-colum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2" y="585216"/>
            <a:ext cx="8193024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Agenda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8D3AFA1B-C429-B83D-8D02-B5D2749675F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2137" y="2588260"/>
            <a:ext cx="3471863" cy="277320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200000"/>
              </a:lnSpc>
              <a:spcBef>
                <a:spcPts val="0"/>
              </a:spcBef>
              <a:buSzPct val="100000"/>
              <a:buFont typeface="+mj-lt"/>
              <a:buAutoNum type="arabicPeriod"/>
              <a:tabLst>
                <a:tab pos="457200" algn="l"/>
              </a:tabLst>
              <a:defRPr>
                <a:solidFill>
                  <a:schemeClr val="tx1"/>
                </a:solidFill>
              </a:defRPr>
            </a:lvl1pPr>
          </a:lstStyle>
          <a:p>
            <a:pPr marL="342900" marR="0" lvl="0" indent="-342900" algn="l" defTabSz="932742" rtl="0" eaLnBrk="1" fontAlgn="auto" latinLnBrk="0" hangingPunct="1">
              <a:lnSpc>
                <a:spcPct val="125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  <a:defRPr/>
            </a:pPr>
            <a:r>
              <a:rPr lang="en-US"/>
              <a:t>Click to add agenda items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55C1871A-6E6A-2788-D8A8-24520DF009E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56100" y="2588259"/>
            <a:ext cx="3478213" cy="277320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200000"/>
              </a:lnSpc>
              <a:spcBef>
                <a:spcPts val="0"/>
              </a:spcBef>
              <a:buSzPct val="100000"/>
              <a:buFont typeface="+mj-lt"/>
              <a:buAutoNum type="arabicPeriod"/>
              <a:defRPr>
                <a:solidFill>
                  <a:schemeClr val="tx1"/>
                </a:solidFill>
              </a:defRPr>
            </a:lvl1pPr>
          </a:lstStyle>
          <a:p>
            <a:pPr marL="342900" marR="0" lvl="0" indent="-342900" algn="l" defTabSz="932742" rtl="0" eaLnBrk="1" fontAlgn="auto" latinLnBrk="0" hangingPunct="1">
              <a:lnSpc>
                <a:spcPct val="125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  <a:defRPr/>
            </a:pPr>
            <a:r>
              <a:rPr lang="en-US"/>
              <a:t>Click to add agenda items</a:t>
            </a:r>
          </a:p>
        </p:txBody>
      </p:sp>
    </p:spTree>
    <p:extLst>
      <p:ext uri="{BB962C8B-B14F-4D97-AF65-F5344CB8AC3E}">
        <p14:creationId xmlns:p14="http://schemas.microsoft.com/office/powerpoint/2010/main" val="13042118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0" userDrawn="1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 userDrawn="1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12" userDrawn="1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2" userDrawn="1">
          <p15:clr>
            <a:srgbClr val="954F72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roster_5 member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9200AA5-534F-4DB2-99C4-BD7D13E704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9" name="Picture Placeholder 1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5271285-D493-2909-B8D0-4B64C7948B57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597395" y="2282265"/>
            <a:ext cx="1858900" cy="1858900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1A">
            <a:extLst>
              <a:ext uri="{FF2B5EF4-FFF2-40B4-BE49-F238E27FC236}">
                <a16:creationId xmlns:a16="http://schemas.microsoft.com/office/drawing/2014/main" id="{69E33CF6-CE02-8191-5DAE-9DC52CCF231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84200" y="4527175"/>
            <a:ext cx="1885950" cy="246221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600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5" name="Text Placeholder 1B">
            <a:extLst>
              <a:ext uri="{FF2B5EF4-FFF2-40B4-BE49-F238E27FC236}">
                <a16:creationId xmlns:a16="http://schemas.microsoft.com/office/drawing/2014/main" id="{27D3EC30-FCEE-E7E9-9673-377FD5B34CCE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84200" y="4802686"/>
            <a:ext cx="1885950" cy="1846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  <p:sp>
        <p:nvSpPr>
          <p:cNvPr id="6" name="Text Placeholder 2A sub">
            <a:extLst>
              <a:ext uri="{FF2B5EF4-FFF2-40B4-BE49-F238E27FC236}">
                <a16:creationId xmlns:a16="http://schemas.microsoft.com/office/drawing/2014/main" id="{C52F3FEC-ED52-1E1B-FEC9-D7D1ED435F20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597395" y="5290479"/>
            <a:ext cx="1858900" cy="64633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Short bio or description (3-4 lines). Support text paragraph, bullets, or additional details</a:t>
            </a:r>
          </a:p>
          <a:p>
            <a:pPr lvl="0"/>
            <a:endParaRPr lang="en-US"/>
          </a:p>
        </p:txBody>
      </p:sp>
      <p:sp>
        <p:nvSpPr>
          <p:cNvPr id="10" name="Picture Placeholder 2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D0C1A78-6BFC-AA6D-9798-DE6EBCD398A3}"/>
              </a:ext>
            </a:extLst>
          </p:cNvPr>
          <p:cNvSpPr>
            <a:spLocks noGrp="1" noChangeAspect="1"/>
          </p:cNvSpPr>
          <p:nvPr>
            <p:ph type="pic" sz="quarter" idx="32" hasCustomPrompt="1"/>
          </p:nvPr>
        </p:nvSpPr>
        <p:spPr bwMode="ltGray">
          <a:xfrm>
            <a:off x="2885660" y="2282264"/>
            <a:ext cx="1858900" cy="1858900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6" name="Text Placeholder 2A">
            <a:extLst>
              <a:ext uri="{FF2B5EF4-FFF2-40B4-BE49-F238E27FC236}">
                <a16:creationId xmlns:a16="http://schemas.microsoft.com/office/drawing/2014/main" id="{22528D89-CEB2-4983-ABCA-81A91C7DBC6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2895600" y="4527175"/>
            <a:ext cx="1885950" cy="246221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600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7" name="Text Placeholder 2B">
            <a:extLst>
              <a:ext uri="{FF2B5EF4-FFF2-40B4-BE49-F238E27FC236}">
                <a16:creationId xmlns:a16="http://schemas.microsoft.com/office/drawing/2014/main" id="{988B2881-77DC-1A2F-107B-57035EBD1E23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895600" y="4802686"/>
            <a:ext cx="1885950" cy="1846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  <p:sp>
        <p:nvSpPr>
          <p:cNvPr id="8" name="Text Placeholder 2A sub">
            <a:extLst>
              <a:ext uri="{FF2B5EF4-FFF2-40B4-BE49-F238E27FC236}">
                <a16:creationId xmlns:a16="http://schemas.microsoft.com/office/drawing/2014/main" id="{FE0BCAA1-F20A-0CFA-5AC9-055DC12ABD67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2900758" y="5290479"/>
            <a:ext cx="1858900" cy="64633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Short bio or description (3-4 lines). Support text paragraph, bullets, or additional details</a:t>
            </a:r>
          </a:p>
          <a:p>
            <a:pPr lvl="0"/>
            <a:endParaRPr lang="en-US"/>
          </a:p>
        </p:txBody>
      </p:sp>
      <p:sp>
        <p:nvSpPr>
          <p:cNvPr id="11" name="Picture Placeholder 3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FEBDD14-B587-CDA5-95F6-44538FE1C49C}"/>
              </a:ext>
            </a:extLst>
          </p:cNvPr>
          <p:cNvSpPr>
            <a:spLocks noGrp="1" noChangeAspect="1"/>
          </p:cNvSpPr>
          <p:nvPr>
            <p:ph type="pic" sz="quarter" idx="33" hasCustomPrompt="1"/>
          </p:nvPr>
        </p:nvSpPr>
        <p:spPr bwMode="ltGray">
          <a:xfrm>
            <a:off x="5206586" y="2282264"/>
            <a:ext cx="1858900" cy="1858900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8" name="Text Placeholder 3A">
            <a:extLst>
              <a:ext uri="{FF2B5EF4-FFF2-40B4-BE49-F238E27FC236}">
                <a16:creationId xmlns:a16="http://schemas.microsoft.com/office/drawing/2014/main" id="{7F155CC7-5F74-3EC5-69FE-18623BEBC981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181600" y="4527175"/>
            <a:ext cx="1885950" cy="246221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600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9" name="Text Placeholder 3B">
            <a:extLst>
              <a:ext uri="{FF2B5EF4-FFF2-40B4-BE49-F238E27FC236}">
                <a16:creationId xmlns:a16="http://schemas.microsoft.com/office/drawing/2014/main" id="{A65117A9-00CA-B026-B5F8-28A6190FD25D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181600" y="4802686"/>
            <a:ext cx="1885950" cy="1846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  <p:sp>
        <p:nvSpPr>
          <p:cNvPr id="29" name="Text Placeholder 2A sub">
            <a:extLst>
              <a:ext uri="{FF2B5EF4-FFF2-40B4-BE49-F238E27FC236}">
                <a16:creationId xmlns:a16="http://schemas.microsoft.com/office/drawing/2014/main" id="{289A9AE8-EBC7-0EC4-72DB-47F17F26ADFC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5180970" y="5290479"/>
            <a:ext cx="1858900" cy="64633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Short bio or description (3-4 lines). Support text paragraph, bullets, or additional details</a:t>
            </a:r>
          </a:p>
          <a:p>
            <a:pPr lvl="0"/>
            <a:endParaRPr lang="en-US"/>
          </a:p>
        </p:txBody>
      </p:sp>
      <p:sp>
        <p:nvSpPr>
          <p:cNvPr id="12" name="Picture Placeholder 4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5464B59-7AE7-A605-E22D-D314BEDA3866}"/>
              </a:ext>
            </a:extLst>
          </p:cNvPr>
          <p:cNvSpPr>
            <a:spLocks noGrp="1" noChangeAspect="1"/>
          </p:cNvSpPr>
          <p:nvPr>
            <p:ph type="pic" sz="quarter" idx="34" hasCustomPrompt="1"/>
          </p:nvPr>
        </p:nvSpPr>
        <p:spPr bwMode="ltGray">
          <a:xfrm>
            <a:off x="7444409" y="2282264"/>
            <a:ext cx="1858900" cy="1858900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20" name="Text Placeholder 4A">
            <a:extLst>
              <a:ext uri="{FF2B5EF4-FFF2-40B4-BE49-F238E27FC236}">
                <a16:creationId xmlns:a16="http://schemas.microsoft.com/office/drawing/2014/main" id="{7A6A4F37-A255-2C20-A048-E8875097C2A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453312" y="4527175"/>
            <a:ext cx="1885950" cy="246221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600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21" name="Text Placeholder 4B">
            <a:extLst>
              <a:ext uri="{FF2B5EF4-FFF2-40B4-BE49-F238E27FC236}">
                <a16:creationId xmlns:a16="http://schemas.microsoft.com/office/drawing/2014/main" id="{36635293-12C9-9787-FE93-1496939C8C5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53312" y="4802686"/>
            <a:ext cx="1885950" cy="1846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  <p:sp>
        <p:nvSpPr>
          <p:cNvPr id="30" name="Text Placeholder 2A sub">
            <a:extLst>
              <a:ext uri="{FF2B5EF4-FFF2-40B4-BE49-F238E27FC236}">
                <a16:creationId xmlns:a16="http://schemas.microsoft.com/office/drawing/2014/main" id="{1CE5E349-E2C2-B62B-6BC7-D0115872991F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7426459" y="5290479"/>
            <a:ext cx="1858900" cy="64633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Short bio or description (3-4 lines). Support text paragraph, bullets, or additional details</a:t>
            </a:r>
          </a:p>
          <a:p>
            <a:pPr lvl="0"/>
            <a:endParaRPr lang="en-US"/>
          </a:p>
        </p:txBody>
      </p:sp>
      <p:sp>
        <p:nvSpPr>
          <p:cNvPr id="13" name="Picture Placeholder 5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F75E86C-ECD1-BDC8-0943-DCE2B3FACB6C}"/>
              </a:ext>
            </a:extLst>
          </p:cNvPr>
          <p:cNvSpPr>
            <a:spLocks noGrp="1" noChangeAspect="1"/>
          </p:cNvSpPr>
          <p:nvPr>
            <p:ph type="pic" sz="quarter" idx="35" hasCustomPrompt="1"/>
          </p:nvPr>
        </p:nvSpPr>
        <p:spPr bwMode="ltGray">
          <a:xfrm>
            <a:off x="9732820" y="2282265"/>
            <a:ext cx="1858900" cy="1858900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22" name="Text Placeholder 5A">
            <a:extLst>
              <a:ext uri="{FF2B5EF4-FFF2-40B4-BE49-F238E27FC236}">
                <a16:creationId xmlns:a16="http://schemas.microsoft.com/office/drawing/2014/main" id="{944DC697-F755-6838-B8CC-0A3E0EE7066C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9725024" y="4527175"/>
            <a:ext cx="1885950" cy="246221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600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23" name="Text Placeholder 5B">
            <a:extLst>
              <a:ext uri="{FF2B5EF4-FFF2-40B4-BE49-F238E27FC236}">
                <a16:creationId xmlns:a16="http://schemas.microsoft.com/office/drawing/2014/main" id="{2011B957-D1A2-2DAE-D594-2F0E38E21978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725024" y="4802686"/>
            <a:ext cx="1885950" cy="1846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  <p:sp>
        <p:nvSpPr>
          <p:cNvPr id="31" name="Text Placeholder 2A sub">
            <a:extLst>
              <a:ext uri="{FF2B5EF4-FFF2-40B4-BE49-F238E27FC236}">
                <a16:creationId xmlns:a16="http://schemas.microsoft.com/office/drawing/2014/main" id="{9E177AA9-B8CD-4FAB-41EF-487A1817117B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9729821" y="5290479"/>
            <a:ext cx="1858900" cy="64633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Short bio or description (3-4 lines). Support text paragraph, bullets, or additional details</a:t>
            </a:r>
          </a:p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7725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 userDrawn="1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4" userDrawn="1">
          <p15:clr>
            <a:srgbClr val="954F72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roster_Multiple team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80" name="Team 1">
            <a:extLst>
              <a:ext uri="{FF2B5EF4-FFF2-40B4-BE49-F238E27FC236}">
                <a16:creationId xmlns:a16="http://schemas.microsoft.com/office/drawing/2014/main" id="{EAC1260E-BA48-53D3-BF6A-F6A0DFCCE78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84200" y="2038192"/>
            <a:ext cx="1487488" cy="2462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Team</a:t>
            </a:r>
          </a:p>
        </p:txBody>
      </p:sp>
      <p:sp>
        <p:nvSpPr>
          <p:cNvPr id="58" name="Picture 1A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CF09008E-C8DA-8542-44BB-F1439E163666}"/>
              </a:ext>
            </a:extLst>
          </p:cNvPr>
          <p:cNvSpPr>
            <a:spLocks noGrp="1" noChangeAspect="1"/>
          </p:cNvSpPr>
          <p:nvPr>
            <p:ph type="pic" sz="quarter" idx="28"/>
          </p:nvPr>
        </p:nvSpPr>
        <p:spPr bwMode="ltGray">
          <a:xfrm>
            <a:off x="2179638" y="1752600"/>
            <a:ext cx="894113" cy="894113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87" name="Text 1A">
            <a:extLst>
              <a:ext uri="{FF2B5EF4-FFF2-40B4-BE49-F238E27FC236}">
                <a16:creationId xmlns:a16="http://schemas.microsoft.com/office/drawing/2014/main" id="{D337A474-C652-3B0E-29FC-8E6BCEB708D7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3193643" y="1985962"/>
            <a:ext cx="1320481" cy="18573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88" name="Text 1A sub">
            <a:extLst>
              <a:ext uri="{FF2B5EF4-FFF2-40B4-BE49-F238E27FC236}">
                <a16:creationId xmlns:a16="http://schemas.microsoft.com/office/drawing/2014/main" id="{1F00B75E-01E0-5E87-E386-BDFC35FFFF8F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193643" y="2190035"/>
            <a:ext cx="1327370" cy="15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  <p:sp>
        <p:nvSpPr>
          <p:cNvPr id="62" name="Picture1B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CEACD9E7-51B8-5254-3686-175C5BB133DF}"/>
              </a:ext>
            </a:extLst>
          </p:cNvPr>
          <p:cNvSpPr>
            <a:spLocks noGrp="1" noChangeAspect="1"/>
          </p:cNvSpPr>
          <p:nvPr>
            <p:ph type="pic" sz="quarter" idx="32"/>
          </p:nvPr>
        </p:nvSpPr>
        <p:spPr bwMode="ltGray">
          <a:xfrm>
            <a:off x="4609587" y="1752600"/>
            <a:ext cx="894113" cy="894113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09" name="Text Placeholder 1B">
            <a:extLst>
              <a:ext uri="{FF2B5EF4-FFF2-40B4-BE49-F238E27FC236}">
                <a16:creationId xmlns:a16="http://schemas.microsoft.com/office/drawing/2014/main" id="{A2873A7E-CEE4-0C4E-8167-6EF0987D2674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5627448" y="1985962"/>
            <a:ext cx="1320481" cy="18573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10" name="Text Placeholder 1B sub">
            <a:extLst>
              <a:ext uri="{FF2B5EF4-FFF2-40B4-BE49-F238E27FC236}">
                <a16:creationId xmlns:a16="http://schemas.microsoft.com/office/drawing/2014/main" id="{AB9871B7-8BB1-E459-64EE-59D815CD2383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5627448" y="2190035"/>
            <a:ext cx="1327370" cy="15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  <p:sp>
        <p:nvSpPr>
          <p:cNvPr id="66" name="Picture 1C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670E16F5-3AA1-FEA9-317D-C40075021B6D}"/>
              </a:ext>
            </a:extLst>
          </p:cNvPr>
          <p:cNvSpPr>
            <a:spLocks noGrp="1" noChangeAspect="1"/>
          </p:cNvSpPr>
          <p:nvPr>
            <p:ph type="pic" sz="quarter" idx="36"/>
          </p:nvPr>
        </p:nvSpPr>
        <p:spPr bwMode="ltGray">
          <a:xfrm>
            <a:off x="7049911" y="1752600"/>
            <a:ext cx="894113" cy="894113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17" name="Text Placeholder 58">
            <a:extLst>
              <a:ext uri="{FF2B5EF4-FFF2-40B4-BE49-F238E27FC236}">
                <a16:creationId xmlns:a16="http://schemas.microsoft.com/office/drawing/2014/main" id="{68856651-193C-FF68-98C9-C951D0E77529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8057744" y="1985962"/>
            <a:ext cx="1320481" cy="18573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18" name="Text Placeholder 58">
            <a:extLst>
              <a:ext uri="{FF2B5EF4-FFF2-40B4-BE49-F238E27FC236}">
                <a16:creationId xmlns:a16="http://schemas.microsoft.com/office/drawing/2014/main" id="{FB65F947-C716-277E-9951-A3340251913A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8057744" y="2190035"/>
            <a:ext cx="1327370" cy="15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  <p:sp>
        <p:nvSpPr>
          <p:cNvPr id="78" name="Picture 1D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AF85CD8-23DF-4DD3-E38F-BC7907F52278}"/>
              </a:ext>
            </a:extLst>
          </p:cNvPr>
          <p:cNvSpPr>
            <a:spLocks noGrp="1" noChangeAspect="1"/>
          </p:cNvSpPr>
          <p:nvPr>
            <p:ph type="pic" sz="quarter" idx="40"/>
          </p:nvPr>
        </p:nvSpPr>
        <p:spPr bwMode="ltGray">
          <a:xfrm>
            <a:off x="9485490" y="1752600"/>
            <a:ext cx="894113" cy="894113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25" name="Text Placeholder 58">
            <a:extLst>
              <a:ext uri="{FF2B5EF4-FFF2-40B4-BE49-F238E27FC236}">
                <a16:creationId xmlns:a16="http://schemas.microsoft.com/office/drawing/2014/main" id="{2F40174B-F79F-9DA2-D924-306D82B535A7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10478312" y="1985962"/>
            <a:ext cx="1320481" cy="18573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26" name="Text Placeholder 58">
            <a:extLst>
              <a:ext uri="{FF2B5EF4-FFF2-40B4-BE49-F238E27FC236}">
                <a16:creationId xmlns:a16="http://schemas.microsoft.com/office/drawing/2014/main" id="{AC4C1DAE-B629-901C-0D8E-C695BB26A8F8}"/>
              </a:ext>
            </a:extLst>
          </p:cNvPr>
          <p:cNvSpPr>
            <a:spLocks noGrp="1"/>
          </p:cNvSpPr>
          <p:nvPr>
            <p:ph type="body" sz="quarter" idx="70" hasCustomPrompt="1"/>
          </p:nvPr>
        </p:nvSpPr>
        <p:spPr>
          <a:xfrm>
            <a:off x="10478312" y="2190035"/>
            <a:ext cx="1327370" cy="15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2987D6A-0F2F-4E5F-3007-F11565E4BC07}"/>
              </a:ext>
            </a:extLst>
          </p:cNvPr>
          <p:cNvCxnSpPr>
            <a:cxnSpLocks/>
          </p:cNvCxnSpPr>
          <p:nvPr userDrawn="1"/>
        </p:nvCxnSpPr>
        <p:spPr>
          <a:xfrm>
            <a:off x="588662" y="2796209"/>
            <a:ext cx="1101467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am 2">
            <a:extLst>
              <a:ext uri="{FF2B5EF4-FFF2-40B4-BE49-F238E27FC236}">
                <a16:creationId xmlns:a16="http://schemas.microsoft.com/office/drawing/2014/main" id="{F05EC6DD-FD7C-4893-626E-18BCABF1A730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84200" y="3276600"/>
            <a:ext cx="1487488" cy="2462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Team</a:t>
            </a:r>
          </a:p>
        </p:txBody>
      </p:sp>
      <p:sp>
        <p:nvSpPr>
          <p:cNvPr id="52" name="Picture 2A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683265F-012D-6F07-2701-CE059692723B}"/>
              </a:ext>
            </a:extLst>
          </p:cNvPr>
          <p:cNvSpPr>
            <a:spLocks noGrp="1" noChangeAspect="1"/>
          </p:cNvSpPr>
          <p:nvPr>
            <p:ph type="pic" sz="quarter" idx="27"/>
          </p:nvPr>
        </p:nvSpPr>
        <p:spPr bwMode="ltGray">
          <a:xfrm>
            <a:off x="2179638" y="2949222"/>
            <a:ext cx="894113" cy="894113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03" name="Text Placeholder 2A">
            <a:extLst>
              <a:ext uri="{FF2B5EF4-FFF2-40B4-BE49-F238E27FC236}">
                <a16:creationId xmlns:a16="http://schemas.microsoft.com/office/drawing/2014/main" id="{9AC7CBEF-A69C-1153-95E2-03B55A949BC6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3193643" y="3200400"/>
            <a:ext cx="1320481" cy="18573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04" name="Text Placeholder 2A sub">
            <a:extLst>
              <a:ext uri="{FF2B5EF4-FFF2-40B4-BE49-F238E27FC236}">
                <a16:creationId xmlns:a16="http://schemas.microsoft.com/office/drawing/2014/main" id="{18F72234-E1C0-2AE8-3856-A9DA5D3E2366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3193643" y="3404473"/>
            <a:ext cx="1327370" cy="15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  <p:sp>
        <p:nvSpPr>
          <p:cNvPr id="61" name="Picture 2B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86601BD-7BF4-FD32-0E9B-6603872589C2}"/>
              </a:ext>
            </a:extLst>
          </p:cNvPr>
          <p:cNvSpPr>
            <a:spLocks noGrp="1" noChangeAspect="1"/>
          </p:cNvSpPr>
          <p:nvPr>
            <p:ph type="pic" sz="quarter" idx="31"/>
          </p:nvPr>
        </p:nvSpPr>
        <p:spPr bwMode="ltGray">
          <a:xfrm>
            <a:off x="4609587" y="2949222"/>
            <a:ext cx="894113" cy="894113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11" name="Text Placeholder 2B">
            <a:extLst>
              <a:ext uri="{FF2B5EF4-FFF2-40B4-BE49-F238E27FC236}">
                <a16:creationId xmlns:a16="http://schemas.microsoft.com/office/drawing/2014/main" id="{D256E125-F361-C485-DF03-CDF838C4C5D4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5627448" y="3200400"/>
            <a:ext cx="1320481" cy="18573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12" name="Text Placeholder 2B_sub">
            <a:extLst>
              <a:ext uri="{FF2B5EF4-FFF2-40B4-BE49-F238E27FC236}">
                <a16:creationId xmlns:a16="http://schemas.microsoft.com/office/drawing/2014/main" id="{F1DB8B55-ADB7-52BB-3EA5-71726CCBB1E1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5627448" y="3404473"/>
            <a:ext cx="1327370" cy="15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  <p:sp>
        <p:nvSpPr>
          <p:cNvPr id="65" name="Picture 2C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A2A2A427-02F5-F017-0838-E8FC6DFD9DCC}"/>
              </a:ext>
            </a:extLst>
          </p:cNvPr>
          <p:cNvSpPr>
            <a:spLocks noGrp="1" noChangeAspect="1"/>
          </p:cNvSpPr>
          <p:nvPr>
            <p:ph type="pic" sz="quarter" idx="35"/>
          </p:nvPr>
        </p:nvSpPr>
        <p:spPr bwMode="ltGray">
          <a:xfrm>
            <a:off x="7049911" y="2949222"/>
            <a:ext cx="894113" cy="894113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19" name="Text Placeholder 58">
            <a:extLst>
              <a:ext uri="{FF2B5EF4-FFF2-40B4-BE49-F238E27FC236}">
                <a16:creationId xmlns:a16="http://schemas.microsoft.com/office/drawing/2014/main" id="{05DDA5ED-C3DB-E9E2-8971-D0105F3DD1BB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8057744" y="3200400"/>
            <a:ext cx="1320481" cy="18573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20" name="Text Placeholder 58">
            <a:extLst>
              <a:ext uri="{FF2B5EF4-FFF2-40B4-BE49-F238E27FC236}">
                <a16:creationId xmlns:a16="http://schemas.microsoft.com/office/drawing/2014/main" id="{0104D511-D561-3E1E-E563-D5816B57812C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8057744" y="3404473"/>
            <a:ext cx="1327370" cy="15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  <p:sp>
        <p:nvSpPr>
          <p:cNvPr id="77" name="Picture 2D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B58B8BD-A5A8-318B-F148-ECBE35A9C859}"/>
              </a:ext>
            </a:extLst>
          </p:cNvPr>
          <p:cNvSpPr>
            <a:spLocks noGrp="1" noChangeAspect="1"/>
          </p:cNvSpPr>
          <p:nvPr>
            <p:ph type="pic" sz="quarter" idx="39"/>
          </p:nvPr>
        </p:nvSpPr>
        <p:spPr bwMode="ltGray">
          <a:xfrm>
            <a:off x="9485490" y="2949222"/>
            <a:ext cx="894113" cy="894113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27" name="Text Placeholder 58">
            <a:extLst>
              <a:ext uri="{FF2B5EF4-FFF2-40B4-BE49-F238E27FC236}">
                <a16:creationId xmlns:a16="http://schemas.microsoft.com/office/drawing/2014/main" id="{AC77C908-9B8C-7BC9-E855-60861BF60189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10478312" y="3200400"/>
            <a:ext cx="1320481" cy="18573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28" name="Text Placeholder 58">
            <a:extLst>
              <a:ext uri="{FF2B5EF4-FFF2-40B4-BE49-F238E27FC236}">
                <a16:creationId xmlns:a16="http://schemas.microsoft.com/office/drawing/2014/main" id="{2A31E680-8947-2CD1-1234-0D804919CD67}"/>
              </a:ext>
            </a:extLst>
          </p:cNvPr>
          <p:cNvSpPr>
            <a:spLocks noGrp="1"/>
          </p:cNvSpPr>
          <p:nvPr>
            <p:ph type="body" sz="quarter" idx="72" hasCustomPrompt="1"/>
          </p:nvPr>
        </p:nvSpPr>
        <p:spPr>
          <a:xfrm>
            <a:off x="10478312" y="3404473"/>
            <a:ext cx="1327370" cy="15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DC66D7B-06E6-2FE1-9070-DA44529047F6}"/>
              </a:ext>
            </a:extLst>
          </p:cNvPr>
          <p:cNvCxnSpPr>
            <a:cxnSpLocks/>
          </p:cNvCxnSpPr>
          <p:nvPr userDrawn="1"/>
        </p:nvCxnSpPr>
        <p:spPr>
          <a:xfrm>
            <a:off x="588662" y="3962400"/>
            <a:ext cx="1101467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am 3">
            <a:extLst>
              <a:ext uri="{FF2B5EF4-FFF2-40B4-BE49-F238E27FC236}">
                <a16:creationId xmlns:a16="http://schemas.microsoft.com/office/drawing/2014/main" id="{C9A48E5A-0196-C631-5677-E552C3FEB3E7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584200" y="4419600"/>
            <a:ext cx="1487488" cy="2462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Team</a:t>
            </a:r>
          </a:p>
        </p:txBody>
      </p:sp>
      <p:sp>
        <p:nvSpPr>
          <p:cNvPr id="46" name="Picture 3A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B8FDD32-8611-99C5-65AA-30B05B6B84E5}"/>
              </a:ext>
            </a:extLst>
          </p:cNvPr>
          <p:cNvSpPr>
            <a:spLocks noGrp="1" noChangeAspect="1"/>
          </p:cNvSpPr>
          <p:nvPr>
            <p:ph type="pic" sz="quarter" idx="26"/>
          </p:nvPr>
        </p:nvSpPr>
        <p:spPr bwMode="ltGray">
          <a:xfrm>
            <a:off x="2179638" y="4114800"/>
            <a:ext cx="894113" cy="894113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05" name="Text Placeholder 3A">
            <a:extLst>
              <a:ext uri="{FF2B5EF4-FFF2-40B4-BE49-F238E27FC236}">
                <a16:creationId xmlns:a16="http://schemas.microsoft.com/office/drawing/2014/main" id="{AB41C42A-097D-F7C2-91BF-D2FDE2773E78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193643" y="4343400"/>
            <a:ext cx="1320481" cy="18573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06" name="Text Placeholder 3A sub">
            <a:extLst>
              <a:ext uri="{FF2B5EF4-FFF2-40B4-BE49-F238E27FC236}">
                <a16:creationId xmlns:a16="http://schemas.microsoft.com/office/drawing/2014/main" id="{E34BEA59-3674-ABE7-E437-F17A376FE64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3193643" y="4547473"/>
            <a:ext cx="1327370" cy="15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  <p:sp>
        <p:nvSpPr>
          <p:cNvPr id="60" name="Picture 3B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576858D-E43A-F58A-9786-696B6702B5D5}"/>
              </a:ext>
            </a:extLst>
          </p:cNvPr>
          <p:cNvSpPr>
            <a:spLocks noGrp="1" noChangeAspect="1"/>
          </p:cNvSpPr>
          <p:nvPr>
            <p:ph type="pic" sz="quarter" idx="30"/>
          </p:nvPr>
        </p:nvSpPr>
        <p:spPr bwMode="ltGray">
          <a:xfrm>
            <a:off x="4609587" y="4114800"/>
            <a:ext cx="894113" cy="894113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13" name="Text Placeholder 3B">
            <a:extLst>
              <a:ext uri="{FF2B5EF4-FFF2-40B4-BE49-F238E27FC236}">
                <a16:creationId xmlns:a16="http://schemas.microsoft.com/office/drawing/2014/main" id="{4A30D761-3882-FCA7-7248-8122AADDA411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5627448" y="4343400"/>
            <a:ext cx="1320481" cy="18573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14" name="Text Placeholder 3B sub">
            <a:extLst>
              <a:ext uri="{FF2B5EF4-FFF2-40B4-BE49-F238E27FC236}">
                <a16:creationId xmlns:a16="http://schemas.microsoft.com/office/drawing/2014/main" id="{224312F0-9FF2-699F-BDB5-D290316F2A15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5627448" y="4547473"/>
            <a:ext cx="1327370" cy="15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  <p:sp>
        <p:nvSpPr>
          <p:cNvPr id="64" name="Picture 3C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C85BA239-1EC8-4FFB-7EB6-F28B89D75B63}"/>
              </a:ext>
            </a:extLst>
          </p:cNvPr>
          <p:cNvSpPr>
            <a:spLocks noGrp="1" noChangeAspect="1"/>
          </p:cNvSpPr>
          <p:nvPr>
            <p:ph type="pic" sz="quarter" idx="34"/>
          </p:nvPr>
        </p:nvSpPr>
        <p:spPr bwMode="ltGray">
          <a:xfrm>
            <a:off x="7049911" y="4114800"/>
            <a:ext cx="894113" cy="894113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21" name="Text Placeholder 3C">
            <a:extLst>
              <a:ext uri="{FF2B5EF4-FFF2-40B4-BE49-F238E27FC236}">
                <a16:creationId xmlns:a16="http://schemas.microsoft.com/office/drawing/2014/main" id="{599F4DE5-344C-7327-0697-53FD699839F4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8057744" y="4343400"/>
            <a:ext cx="1320481" cy="18573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22" name="Text Placeholder 3C sub">
            <a:extLst>
              <a:ext uri="{FF2B5EF4-FFF2-40B4-BE49-F238E27FC236}">
                <a16:creationId xmlns:a16="http://schemas.microsoft.com/office/drawing/2014/main" id="{4151E608-DEC2-D4C7-825C-79D125D7F057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8057744" y="4547473"/>
            <a:ext cx="1327370" cy="15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  <p:sp>
        <p:nvSpPr>
          <p:cNvPr id="76" name="Picture 3D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034F797-5F7D-8132-4696-E98CCB6644C1}"/>
              </a:ext>
            </a:extLst>
          </p:cNvPr>
          <p:cNvSpPr>
            <a:spLocks noGrp="1" noChangeAspect="1"/>
          </p:cNvSpPr>
          <p:nvPr>
            <p:ph type="pic" sz="quarter" idx="38"/>
          </p:nvPr>
        </p:nvSpPr>
        <p:spPr bwMode="ltGray">
          <a:xfrm>
            <a:off x="9485490" y="4114800"/>
            <a:ext cx="894113" cy="894113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29" name="Text Placeholder 3D">
            <a:extLst>
              <a:ext uri="{FF2B5EF4-FFF2-40B4-BE49-F238E27FC236}">
                <a16:creationId xmlns:a16="http://schemas.microsoft.com/office/drawing/2014/main" id="{5BCDC841-D733-3ACD-E114-E80A1848F100}"/>
              </a:ext>
            </a:extLst>
          </p:cNvPr>
          <p:cNvSpPr>
            <a:spLocks noGrp="1"/>
          </p:cNvSpPr>
          <p:nvPr>
            <p:ph type="body" sz="quarter" idx="73" hasCustomPrompt="1"/>
          </p:nvPr>
        </p:nvSpPr>
        <p:spPr>
          <a:xfrm>
            <a:off x="10478312" y="4343400"/>
            <a:ext cx="1320481" cy="18573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30" name="Text Placeholder 3D sub">
            <a:extLst>
              <a:ext uri="{FF2B5EF4-FFF2-40B4-BE49-F238E27FC236}">
                <a16:creationId xmlns:a16="http://schemas.microsoft.com/office/drawing/2014/main" id="{7C8FEFE3-14BE-A1C6-789C-EA608BCFFD42}"/>
              </a:ext>
            </a:extLst>
          </p:cNvPr>
          <p:cNvSpPr>
            <a:spLocks noGrp="1"/>
          </p:cNvSpPr>
          <p:nvPr>
            <p:ph type="body" sz="quarter" idx="74" hasCustomPrompt="1"/>
          </p:nvPr>
        </p:nvSpPr>
        <p:spPr>
          <a:xfrm>
            <a:off x="10478312" y="4547473"/>
            <a:ext cx="1327370" cy="15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ED415D4-7CA0-5BF6-343A-2CE47E7B2DCC}"/>
              </a:ext>
            </a:extLst>
          </p:cNvPr>
          <p:cNvCxnSpPr>
            <a:cxnSpLocks/>
          </p:cNvCxnSpPr>
          <p:nvPr userDrawn="1"/>
        </p:nvCxnSpPr>
        <p:spPr>
          <a:xfrm>
            <a:off x="588662" y="5128591"/>
            <a:ext cx="1101467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am 4">
            <a:extLst>
              <a:ext uri="{FF2B5EF4-FFF2-40B4-BE49-F238E27FC236}">
                <a16:creationId xmlns:a16="http://schemas.microsoft.com/office/drawing/2014/main" id="{8483B533-6533-C58C-1F46-518C95BF9FE0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569912" y="5619750"/>
            <a:ext cx="1487488" cy="2462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Team</a:t>
            </a:r>
          </a:p>
        </p:txBody>
      </p:sp>
      <p:sp>
        <p:nvSpPr>
          <p:cNvPr id="45" name="Picture 4A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71A4870-6F73-B3B1-A19E-89BA3CD5E445}"/>
              </a:ext>
            </a:extLst>
          </p:cNvPr>
          <p:cNvSpPr>
            <a:spLocks noGrp="1" noChangeAspect="1"/>
          </p:cNvSpPr>
          <p:nvPr>
            <p:ph type="pic" sz="quarter" idx="25"/>
          </p:nvPr>
        </p:nvSpPr>
        <p:spPr bwMode="ltGray">
          <a:xfrm>
            <a:off x="2179638" y="5280908"/>
            <a:ext cx="894113" cy="894113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07" name="Text Placeholder 4A">
            <a:extLst>
              <a:ext uri="{FF2B5EF4-FFF2-40B4-BE49-F238E27FC236}">
                <a16:creationId xmlns:a16="http://schemas.microsoft.com/office/drawing/2014/main" id="{EA12E955-8C61-FED3-64F0-7AE1C5600085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3193643" y="5562600"/>
            <a:ext cx="1320481" cy="18573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08" name="Text Placeholder 4A sub">
            <a:extLst>
              <a:ext uri="{FF2B5EF4-FFF2-40B4-BE49-F238E27FC236}">
                <a16:creationId xmlns:a16="http://schemas.microsoft.com/office/drawing/2014/main" id="{F76A8EFA-ED1A-36C8-6A34-0D101214C582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3193643" y="5766673"/>
            <a:ext cx="1327370" cy="15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  <p:sp>
        <p:nvSpPr>
          <p:cNvPr id="59" name="Picture 4B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07027D0-5E09-4A2E-A37C-14CE61DF133A}"/>
              </a:ext>
            </a:extLst>
          </p:cNvPr>
          <p:cNvSpPr>
            <a:spLocks noGrp="1" noChangeAspect="1"/>
          </p:cNvSpPr>
          <p:nvPr>
            <p:ph type="pic" sz="quarter" idx="29"/>
          </p:nvPr>
        </p:nvSpPr>
        <p:spPr bwMode="ltGray">
          <a:xfrm>
            <a:off x="4609587" y="5280908"/>
            <a:ext cx="894113" cy="894113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15" name="Text Placeholder 4B">
            <a:extLst>
              <a:ext uri="{FF2B5EF4-FFF2-40B4-BE49-F238E27FC236}">
                <a16:creationId xmlns:a16="http://schemas.microsoft.com/office/drawing/2014/main" id="{6B2538A4-AE65-94AB-59ED-3A361C12FF86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627448" y="5562600"/>
            <a:ext cx="1320481" cy="18573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16" name="Text Placeholder 4B sub">
            <a:extLst>
              <a:ext uri="{FF2B5EF4-FFF2-40B4-BE49-F238E27FC236}">
                <a16:creationId xmlns:a16="http://schemas.microsoft.com/office/drawing/2014/main" id="{607F8E2D-73E8-EC44-6221-78077345EA93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5627448" y="5766673"/>
            <a:ext cx="1327370" cy="15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  <p:sp>
        <p:nvSpPr>
          <p:cNvPr id="63" name="Picture 4C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ACBB3065-742E-D171-CED7-ECD8165B88F4}"/>
              </a:ext>
            </a:extLst>
          </p:cNvPr>
          <p:cNvSpPr>
            <a:spLocks noGrp="1" noChangeAspect="1"/>
          </p:cNvSpPr>
          <p:nvPr>
            <p:ph type="pic" sz="quarter" idx="33"/>
          </p:nvPr>
        </p:nvSpPr>
        <p:spPr bwMode="ltGray">
          <a:xfrm>
            <a:off x="7049911" y="5280908"/>
            <a:ext cx="894113" cy="894113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23" name="Text Placeholder 4C">
            <a:extLst>
              <a:ext uri="{FF2B5EF4-FFF2-40B4-BE49-F238E27FC236}">
                <a16:creationId xmlns:a16="http://schemas.microsoft.com/office/drawing/2014/main" id="{77466272-A05D-FBB5-3703-BF2CDD8B65C4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8057744" y="5562600"/>
            <a:ext cx="1320481" cy="18573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24" name="Text Placeholder 4C sub">
            <a:extLst>
              <a:ext uri="{FF2B5EF4-FFF2-40B4-BE49-F238E27FC236}">
                <a16:creationId xmlns:a16="http://schemas.microsoft.com/office/drawing/2014/main" id="{A526625B-D047-0A06-742E-84796BB32F51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8057744" y="5766673"/>
            <a:ext cx="1327370" cy="15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  <p:sp>
        <p:nvSpPr>
          <p:cNvPr id="75" name="Picture 4D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E32B300-56A1-1A66-EF17-E967047D5382}"/>
              </a:ext>
            </a:extLst>
          </p:cNvPr>
          <p:cNvSpPr>
            <a:spLocks noGrp="1" noChangeAspect="1"/>
          </p:cNvSpPr>
          <p:nvPr>
            <p:ph type="pic" sz="quarter" idx="37"/>
          </p:nvPr>
        </p:nvSpPr>
        <p:spPr bwMode="ltGray">
          <a:xfrm>
            <a:off x="9485490" y="5280908"/>
            <a:ext cx="894113" cy="894113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31" name="Text Placeholder 4D">
            <a:extLst>
              <a:ext uri="{FF2B5EF4-FFF2-40B4-BE49-F238E27FC236}">
                <a16:creationId xmlns:a16="http://schemas.microsoft.com/office/drawing/2014/main" id="{07A99D70-5C17-C524-9EBC-4C98D464B584}"/>
              </a:ext>
            </a:extLst>
          </p:cNvPr>
          <p:cNvSpPr>
            <a:spLocks noGrp="1"/>
          </p:cNvSpPr>
          <p:nvPr>
            <p:ph type="body" sz="quarter" idx="75" hasCustomPrompt="1"/>
          </p:nvPr>
        </p:nvSpPr>
        <p:spPr>
          <a:xfrm>
            <a:off x="10478312" y="5562600"/>
            <a:ext cx="1320481" cy="18573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32" name="Text Placeholder 4D sub">
            <a:extLst>
              <a:ext uri="{FF2B5EF4-FFF2-40B4-BE49-F238E27FC236}">
                <a16:creationId xmlns:a16="http://schemas.microsoft.com/office/drawing/2014/main" id="{BE4D6E36-DEBA-45E6-C716-D1CE351789B6}"/>
              </a:ext>
            </a:extLst>
          </p:cNvPr>
          <p:cNvSpPr>
            <a:spLocks noGrp="1"/>
          </p:cNvSpPr>
          <p:nvPr>
            <p:ph type="body" sz="quarter" idx="76" hasCustomPrompt="1"/>
          </p:nvPr>
        </p:nvSpPr>
        <p:spPr>
          <a:xfrm>
            <a:off x="10478312" y="5766673"/>
            <a:ext cx="1327370" cy="15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</p:spTree>
    <p:extLst>
      <p:ext uri="{BB962C8B-B14F-4D97-AF65-F5344CB8AC3E}">
        <p14:creationId xmlns:p14="http://schemas.microsoft.com/office/powerpoint/2010/main" val="19943199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 userDrawn="1">
          <p15:clr>
            <a:srgbClr val="954F72"/>
          </p15:clr>
        </p15:guide>
        <p15:guide id="5" pos="962" userDrawn="1">
          <p15:clr>
            <a:srgbClr val="954F72"/>
          </p15:clr>
        </p15:guide>
        <p15:guide id="6" pos="1372" userDrawn="1">
          <p15:clr>
            <a:srgbClr val="954F72"/>
          </p15:clr>
        </p15:guide>
        <p15:guide id="7" pos="1556" userDrawn="1">
          <p15:clr>
            <a:srgbClr val="954F72"/>
          </p15:clr>
        </p15:guide>
        <p15:guide id="8" pos="1966" userDrawn="1">
          <p15:clr>
            <a:srgbClr val="954F72"/>
          </p15:clr>
        </p15:guide>
        <p15:guide id="9" pos="2150" userDrawn="1">
          <p15:clr>
            <a:srgbClr val="954F72"/>
          </p15:clr>
        </p15:guide>
        <p15:guide id="10" pos="2560" userDrawn="1">
          <p15:clr>
            <a:srgbClr val="954F72"/>
          </p15:clr>
        </p15:guide>
        <p15:guide id="11" pos="2744" userDrawn="1">
          <p15:clr>
            <a:srgbClr val="954F72"/>
          </p15:clr>
        </p15:guide>
        <p15:guide id="12" pos="3153" userDrawn="1">
          <p15:clr>
            <a:srgbClr val="954F72"/>
          </p15:clr>
        </p15:guide>
        <p15:guide id="13" pos="3338" userDrawn="1">
          <p15:clr>
            <a:srgbClr val="954F72"/>
          </p15:clr>
        </p15:guide>
        <p15:guide id="14" pos="3747" userDrawn="1">
          <p15:clr>
            <a:srgbClr val="954F72"/>
          </p15:clr>
        </p15:guide>
        <p15:guide id="15" pos="3932" userDrawn="1">
          <p15:clr>
            <a:srgbClr val="954F72"/>
          </p15:clr>
        </p15:guide>
        <p15:guide id="16" pos="4341" userDrawn="1">
          <p15:clr>
            <a:srgbClr val="954F72"/>
          </p15:clr>
        </p15:guide>
        <p15:guide id="17" pos="4526" userDrawn="1">
          <p15:clr>
            <a:srgbClr val="954F72"/>
          </p15:clr>
        </p15:guide>
        <p15:guide id="18" pos="4935" userDrawn="1">
          <p15:clr>
            <a:srgbClr val="954F72"/>
          </p15:clr>
        </p15:guide>
        <p15:guide id="19" pos="5120" userDrawn="1">
          <p15:clr>
            <a:srgbClr val="954F72"/>
          </p15:clr>
        </p15:guide>
        <p15:guide id="20" pos="5529" userDrawn="1">
          <p15:clr>
            <a:srgbClr val="954F72"/>
          </p15:clr>
        </p15:guide>
        <p15:guide id="21" pos="5713" userDrawn="1">
          <p15:clr>
            <a:srgbClr val="954F72"/>
          </p15:clr>
        </p15:guide>
        <p15:guide id="22" pos="6123" userDrawn="1">
          <p15:clr>
            <a:srgbClr val="954F72"/>
          </p15:clr>
        </p15:guide>
        <p15:guide id="23" pos="6307" userDrawn="1">
          <p15:clr>
            <a:srgbClr val="954F72"/>
          </p15:clr>
        </p15:guide>
        <p15:guide id="24" pos="6717" userDrawn="1">
          <p15:clr>
            <a:srgbClr val="954F72"/>
          </p15:clr>
        </p15:guide>
        <p15:guide id="25" pos="6901" userDrawn="1">
          <p15:clr>
            <a:srgbClr val="954F72"/>
          </p15:clr>
        </p15:guide>
        <p15:guide id="30" orient="horz" pos="812" userDrawn="1">
          <p15:clr>
            <a:srgbClr val="954F72"/>
          </p15:clr>
        </p15:guide>
        <p15:guide id="31" orient="horz" pos="996" userDrawn="1">
          <p15:clr>
            <a:srgbClr val="954F72"/>
          </p15:clr>
        </p15:guide>
        <p15:guide id="32" orient="horz" pos="1440" userDrawn="1">
          <p15:clr>
            <a:srgbClr val="954F72"/>
          </p15:clr>
        </p15:guide>
        <p15:guide id="33" orient="horz" pos="1624" userDrawn="1">
          <p15:clr>
            <a:srgbClr val="954F72"/>
          </p15:clr>
        </p15:guide>
        <p15:guide id="34" orient="horz" pos="2067" userDrawn="1">
          <p15:clr>
            <a:srgbClr val="954F72"/>
          </p15:clr>
        </p15:guide>
        <p15:guide id="35" orient="horz" pos="2252" userDrawn="1">
          <p15:clr>
            <a:srgbClr val="954F72"/>
          </p15:clr>
        </p15:guide>
        <p15:guide id="36" orient="horz" pos="2695" userDrawn="1">
          <p15:clr>
            <a:srgbClr val="954F72"/>
          </p15:clr>
        </p15:guide>
        <p15:guide id="37" orient="horz" pos="2880" userDrawn="1">
          <p15:clr>
            <a:srgbClr val="954F72"/>
          </p15:clr>
        </p15:guide>
        <p15:guide id="38" orient="horz" pos="3323" userDrawn="1">
          <p15:clr>
            <a:srgbClr val="954F72"/>
          </p15:clr>
        </p15:guide>
        <p15:guide id="39" orient="horz" pos="3507" userDrawn="1">
          <p15:clr>
            <a:srgbClr val="954F72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page_Big headlin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E59AFC-909D-1098-D672-A384B97467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5081" y="2448062"/>
            <a:ext cx="10430257" cy="1015663"/>
          </a:xfrm>
        </p:spPr>
        <p:txBody>
          <a:bodyPr anchor="b" anchorCtr="0"/>
          <a:lstStyle>
            <a:lvl1pPr>
              <a:defRPr sz="6600" spc="-100" baseline="0">
                <a:latin typeface="+mn-lt"/>
              </a:defRPr>
            </a:lvl1pPr>
          </a:lstStyle>
          <a:p>
            <a:r>
              <a:rPr lang="en-US"/>
              <a:t>Big headline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EAE3F76B-93DD-2A11-C7C5-3051EECE977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89" y="4278313"/>
            <a:ext cx="5055459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7477A8E4-EDF0-DDB3-8098-28D44E2342D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46409" y="4278313"/>
            <a:ext cx="5055459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</p:spTree>
    <p:extLst>
      <p:ext uri="{BB962C8B-B14F-4D97-AF65-F5344CB8AC3E}">
        <p14:creationId xmlns:p14="http://schemas.microsoft.com/office/powerpoint/2010/main" val="40450991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68" userDrawn="1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36" userDrawn="1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_Yellow">
    <p:bg>
      <p:bgPr>
        <a:solidFill>
          <a:srgbClr val="FEE39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0F302E5-E8C0-47EB-D34E-4616AC830D7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25000"/>
            <a:alphaModFix amt="30000"/>
          </a:blip>
          <a:stretch>
            <a:fillRect/>
          </a:stretch>
        </p:blipFill>
        <p:spPr>
          <a:xfrm>
            <a:off x="720939" y="-1430212"/>
            <a:ext cx="6490706" cy="47432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8068E63-4A09-0712-0A67-27152034AB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25000"/>
            <a:alphaModFix amt="30000"/>
          </a:blip>
          <a:stretch>
            <a:fillRect/>
          </a:stretch>
        </p:blipFill>
        <p:spPr>
          <a:xfrm rot="10800000">
            <a:off x="8186352" y="3860767"/>
            <a:ext cx="4624669" cy="3379567"/>
          </a:xfrm>
          <a:prstGeom prst="rect">
            <a:avLst/>
          </a:prstGeom>
        </p:spPr>
      </p:pic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FF66A1E9-95A5-06A0-C094-C7229E07CE4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534883" y="2624554"/>
            <a:ext cx="9144000" cy="615553"/>
          </a:xfrm>
          <a:prstGeom prst="rect">
            <a:avLst/>
          </a:prstGeo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4000" b="0" i="0" spc="-5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>
              <a:defRPr sz="4200">
                <a:solidFill>
                  <a:srgbClr val="F4F4F7"/>
                </a:solidFill>
              </a:defRPr>
            </a:lvl2pPr>
            <a:lvl3pPr>
              <a:defRPr sz="4200">
                <a:solidFill>
                  <a:srgbClr val="F4F4F7"/>
                </a:solidFill>
              </a:defRPr>
            </a:lvl3pPr>
            <a:lvl4pPr>
              <a:defRPr sz="4200">
                <a:solidFill>
                  <a:srgbClr val="F4F4F7"/>
                </a:solidFill>
              </a:defRPr>
            </a:lvl4pPr>
            <a:lvl5pPr>
              <a:defRPr sz="4200">
                <a:solidFill>
                  <a:srgbClr val="F4F4F7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Text Placeholder 14">
            <a:extLst>
              <a:ext uri="{FF2B5EF4-FFF2-40B4-BE49-F238E27FC236}">
                <a16:creationId xmlns:a16="http://schemas.microsoft.com/office/drawing/2014/main" id="{B6545042-8344-3278-2EBA-0B243B20E24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534883" y="4711980"/>
            <a:ext cx="9144000" cy="24622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5F1401AC-EF5B-A19F-A1B8-BE94B10D3A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534883" y="5010912"/>
            <a:ext cx="9144000" cy="18466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4434985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 userDrawn="1">
          <p15:clr>
            <a:srgbClr val="954F72"/>
          </p15:clr>
        </p15:guide>
        <p15:guide id="5" pos="962" userDrawn="1">
          <p15:clr>
            <a:srgbClr val="954F72"/>
          </p15:clr>
        </p15:guide>
        <p15:guide id="6" pos="1372" userDrawn="1">
          <p15:clr>
            <a:srgbClr val="954F72"/>
          </p15:clr>
        </p15:guide>
        <p15:guide id="7" pos="1556" userDrawn="1">
          <p15:clr>
            <a:srgbClr val="954F72"/>
          </p15:clr>
        </p15:guide>
        <p15:guide id="8" pos="1966" userDrawn="1">
          <p15:clr>
            <a:srgbClr val="954F72"/>
          </p15:clr>
        </p15:guide>
        <p15:guide id="9" pos="2150" userDrawn="1">
          <p15:clr>
            <a:srgbClr val="954F72"/>
          </p15:clr>
        </p15:guide>
        <p15:guide id="10" pos="2560" userDrawn="1">
          <p15:clr>
            <a:srgbClr val="954F72"/>
          </p15:clr>
        </p15:guide>
        <p15:guide id="11" pos="2744" userDrawn="1">
          <p15:clr>
            <a:srgbClr val="954F72"/>
          </p15:clr>
        </p15:guide>
        <p15:guide id="12" pos="3153" userDrawn="1">
          <p15:clr>
            <a:srgbClr val="954F72"/>
          </p15:clr>
        </p15:guide>
        <p15:guide id="13" pos="3338" userDrawn="1">
          <p15:clr>
            <a:srgbClr val="954F72"/>
          </p15:clr>
        </p15:guide>
        <p15:guide id="14" pos="3747" userDrawn="1">
          <p15:clr>
            <a:srgbClr val="954F72"/>
          </p15:clr>
        </p15:guide>
        <p15:guide id="15" pos="3932" userDrawn="1">
          <p15:clr>
            <a:srgbClr val="954F72"/>
          </p15:clr>
        </p15:guide>
        <p15:guide id="16" pos="4341" userDrawn="1">
          <p15:clr>
            <a:srgbClr val="954F72"/>
          </p15:clr>
        </p15:guide>
        <p15:guide id="17" pos="4526" userDrawn="1">
          <p15:clr>
            <a:srgbClr val="954F72"/>
          </p15:clr>
        </p15:guide>
        <p15:guide id="18" pos="4935" userDrawn="1">
          <p15:clr>
            <a:srgbClr val="954F72"/>
          </p15:clr>
        </p15:guide>
        <p15:guide id="19" pos="5120" userDrawn="1">
          <p15:clr>
            <a:srgbClr val="954F72"/>
          </p15:clr>
        </p15:guide>
        <p15:guide id="20" pos="5529" userDrawn="1">
          <p15:clr>
            <a:srgbClr val="954F72"/>
          </p15:clr>
        </p15:guide>
        <p15:guide id="21" pos="5713" userDrawn="1">
          <p15:clr>
            <a:srgbClr val="954F72"/>
          </p15:clr>
        </p15:guide>
        <p15:guide id="22" pos="6123" userDrawn="1">
          <p15:clr>
            <a:srgbClr val="954F72"/>
          </p15:clr>
        </p15:guide>
        <p15:guide id="23" pos="6307" userDrawn="1">
          <p15:clr>
            <a:srgbClr val="954F72"/>
          </p15:clr>
        </p15:guide>
        <p15:guide id="24" pos="6717" userDrawn="1">
          <p15:clr>
            <a:srgbClr val="954F72"/>
          </p15:clr>
        </p15:guide>
        <p15:guide id="25" pos="6901" userDrawn="1">
          <p15:clr>
            <a:srgbClr val="954F72"/>
          </p15:clr>
        </p15:guide>
        <p15:guide id="30" orient="horz" pos="812" userDrawn="1">
          <p15:clr>
            <a:srgbClr val="954F72"/>
          </p15:clr>
        </p15:guide>
        <p15:guide id="31" orient="horz" pos="996" userDrawn="1">
          <p15:clr>
            <a:srgbClr val="954F72"/>
          </p15:clr>
        </p15:guide>
        <p15:guide id="32" orient="horz" pos="1440" userDrawn="1">
          <p15:clr>
            <a:srgbClr val="954F72"/>
          </p15:clr>
        </p15:guide>
        <p15:guide id="33" orient="horz" pos="1624" userDrawn="1">
          <p15:clr>
            <a:srgbClr val="954F72"/>
          </p15:clr>
        </p15:guide>
        <p15:guide id="34" orient="horz" pos="2067" userDrawn="1">
          <p15:clr>
            <a:srgbClr val="954F72"/>
          </p15:clr>
        </p15:guide>
        <p15:guide id="35" orient="horz" pos="2252" userDrawn="1">
          <p15:clr>
            <a:srgbClr val="954F72"/>
          </p15:clr>
        </p15:guide>
        <p15:guide id="36" orient="horz" pos="2695" userDrawn="1">
          <p15:clr>
            <a:srgbClr val="954F72"/>
          </p15:clr>
        </p15:guide>
        <p15:guide id="37" orient="horz" pos="2880" userDrawn="1">
          <p15:clr>
            <a:srgbClr val="954F72"/>
          </p15:clr>
        </p15:guide>
        <p15:guide id="38" orient="horz" pos="3323" userDrawn="1">
          <p15:clr>
            <a:srgbClr val="954F72"/>
          </p15:clr>
        </p15:guide>
        <p15:guide id="39" orient="horz" pos="3507" userDrawn="1">
          <p15:clr>
            <a:srgbClr val="954F72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_Purple">
    <p:bg>
      <p:bgPr>
        <a:solidFill>
          <a:srgbClr val="D59E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050DF2A-4008-7ADC-F1B1-AEF3EC3F4AE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25000"/>
            <a:alphaModFix amt="20000"/>
          </a:blip>
          <a:stretch>
            <a:fillRect/>
          </a:stretch>
        </p:blipFill>
        <p:spPr>
          <a:xfrm>
            <a:off x="720939" y="-1430212"/>
            <a:ext cx="6490706" cy="47432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8068E63-4A09-0712-0A67-27152034AB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25000"/>
            <a:alphaModFix amt="20000"/>
          </a:blip>
          <a:stretch>
            <a:fillRect/>
          </a:stretch>
        </p:blipFill>
        <p:spPr>
          <a:xfrm rot="10800000">
            <a:off x="8186352" y="3860767"/>
            <a:ext cx="4624669" cy="3379567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A38BF3-461B-6400-1B26-8D07051B435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534883" y="2624554"/>
            <a:ext cx="9144000" cy="615553"/>
          </a:xfrm>
          <a:prstGeom prst="rect">
            <a:avLst/>
          </a:prstGeo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4000" b="0" i="0" spc="-5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>
              <a:defRPr sz="4200">
                <a:solidFill>
                  <a:srgbClr val="F4F4F7"/>
                </a:solidFill>
              </a:defRPr>
            </a:lvl2pPr>
            <a:lvl3pPr>
              <a:defRPr sz="4200">
                <a:solidFill>
                  <a:srgbClr val="F4F4F7"/>
                </a:solidFill>
              </a:defRPr>
            </a:lvl3pPr>
            <a:lvl4pPr>
              <a:defRPr sz="4200">
                <a:solidFill>
                  <a:srgbClr val="F4F4F7"/>
                </a:solidFill>
              </a:defRPr>
            </a:lvl4pPr>
            <a:lvl5pPr>
              <a:defRPr sz="4200">
                <a:solidFill>
                  <a:srgbClr val="F4F4F7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Text Placeholder 14">
            <a:extLst>
              <a:ext uri="{FF2B5EF4-FFF2-40B4-BE49-F238E27FC236}">
                <a16:creationId xmlns:a16="http://schemas.microsoft.com/office/drawing/2014/main" id="{03018848-9AD6-5849-C1DB-16DE29D7814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534883" y="4711980"/>
            <a:ext cx="9144000" cy="24622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D48EEBB1-A8CF-EF07-8131-862FA4258F5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536192" y="5010912"/>
            <a:ext cx="9144000" cy="18466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4520592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 userDrawn="1">
          <p15:clr>
            <a:srgbClr val="954F72"/>
          </p15:clr>
        </p15:guide>
        <p15:guide id="5" pos="962" userDrawn="1">
          <p15:clr>
            <a:srgbClr val="954F72"/>
          </p15:clr>
        </p15:guide>
        <p15:guide id="6" pos="1372" userDrawn="1">
          <p15:clr>
            <a:srgbClr val="954F72"/>
          </p15:clr>
        </p15:guide>
        <p15:guide id="7" pos="1556" userDrawn="1">
          <p15:clr>
            <a:srgbClr val="954F72"/>
          </p15:clr>
        </p15:guide>
        <p15:guide id="8" pos="1966" userDrawn="1">
          <p15:clr>
            <a:srgbClr val="954F72"/>
          </p15:clr>
        </p15:guide>
        <p15:guide id="9" pos="2150" userDrawn="1">
          <p15:clr>
            <a:srgbClr val="954F72"/>
          </p15:clr>
        </p15:guide>
        <p15:guide id="10" pos="2560" userDrawn="1">
          <p15:clr>
            <a:srgbClr val="954F72"/>
          </p15:clr>
        </p15:guide>
        <p15:guide id="11" pos="2744" userDrawn="1">
          <p15:clr>
            <a:srgbClr val="954F72"/>
          </p15:clr>
        </p15:guide>
        <p15:guide id="12" pos="3153" userDrawn="1">
          <p15:clr>
            <a:srgbClr val="954F72"/>
          </p15:clr>
        </p15:guide>
        <p15:guide id="13" pos="3338" userDrawn="1">
          <p15:clr>
            <a:srgbClr val="954F72"/>
          </p15:clr>
        </p15:guide>
        <p15:guide id="14" pos="3747" userDrawn="1">
          <p15:clr>
            <a:srgbClr val="954F72"/>
          </p15:clr>
        </p15:guide>
        <p15:guide id="15" pos="3932" userDrawn="1">
          <p15:clr>
            <a:srgbClr val="954F72"/>
          </p15:clr>
        </p15:guide>
        <p15:guide id="16" pos="4341" userDrawn="1">
          <p15:clr>
            <a:srgbClr val="954F72"/>
          </p15:clr>
        </p15:guide>
        <p15:guide id="17" pos="4526" userDrawn="1">
          <p15:clr>
            <a:srgbClr val="954F72"/>
          </p15:clr>
        </p15:guide>
        <p15:guide id="18" pos="4935" userDrawn="1">
          <p15:clr>
            <a:srgbClr val="954F72"/>
          </p15:clr>
        </p15:guide>
        <p15:guide id="19" pos="5120" userDrawn="1">
          <p15:clr>
            <a:srgbClr val="954F72"/>
          </p15:clr>
        </p15:guide>
        <p15:guide id="20" pos="5529" userDrawn="1">
          <p15:clr>
            <a:srgbClr val="954F72"/>
          </p15:clr>
        </p15:guide>
        <p15:guide id="21" pos="5713" userDrawn="1">
          <p15:clr>
            <a:srgbClr val="954F72"/>
          </p15:clr>
        </p15:guide>
        <p15:guide id="22" pos="6123" userDrawn="1">
          <p15:clr>
            <a:srgbClr val="954F72"/>
          </p15:clr>
        </p15:guide>
        <p15:guide id="23" pos="6307" userDrawn="1">
          <p15:clr>
            <a:srgbClr val="954F72"/>
          </p15:clr>
        </p15:guide>
        <p15:guide id="24" pos="6717" userDrawn="1">
          <p15:clr>
            <a:srgbClr val="954F72"/>
          </p15:clr>
        </p15:guide>
        <p15:guide id="25" pos="6901" userDrawn="1">
          <p15:clr>
            <a:srgbClr val="954F72"/>
          </p15:clr>
        </p15:guide>
        <p15:guide id="30" orient="horz" pos="812" userDrawn="1">
          <p15:clr>
            <a:srgbClr val="954F72"/>
          </p15:clr>
        </p15:guide>
        <p15:guide id="31" orient="horz" pos="996" userDrawn="1">
          <p15:clr>
            <a:srgbClr val="954F72"/>
          </p15:clr>
        </p15:guide>
        <p15:guide id="32" orient="horz" pos="1440" userDrawn="1">
          <p15:clr>
            <a:srgbClr val="954F72"/>
          </p15:clr>
        </p15:guide>
        <p15:guide id="33" orient="horz" pos="1624" userDrawn="1">
          <p15:clr>
            <a:srgbClr val="954F72"/>
          </p15:clr>
        </p15:guide>
        <p15:guide id="34" orient="horz" pos="2067" userDrawn="1">
          <p15:clr>
            <a:srgbClr val="954F72"/>
          </p15:clr>
        </p15:guide>
        <p15:guide id="35" orient="horz" pos="2252" userDrawn="1">
          <p15:clr>
            <a:srgbClr val="954F72"/>
          </p15:clr>
        </p15:guide>
        <p15:guide id="36" orient="horz" pos="2695" userDrawn="1">
          <p15:clr>
            <a:srgbClr val="954F72"/>
          </p15:clr>
        </p15:guide>
        <p15:guide id="37" orient="horz" pos="2880" userDrawn="1">
          <p15:clr>
            <a:srgbClr val="954F72"/>
          </p15:clr>
        </p15:guide>
        <p15:guide id="38" orient="horz" pos="3323" userDrawn="1">
          <p15:clr>
            <a:srgbClr val="954F72"/>
          </p15:clr>
        </p15:guide>
        <p15:guide id="39" orient="horz" pos="3507" userDrawn="1">
          <p15:clr>
            <a:srgbClr val="954F72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column_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05B49E74-D3F8-9BC9-0A3F-F524E6C5A41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89" y="1591056"/>
            <a:ext cx="8193024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</p:spTree>
    <p:extLst>
      <p:ext uri="{BB962C8B-B14F-4D97-AF65-F5344CB8AC3E}">
        <p14:creationId xmlns:p14="http://schemas.microsoft.com/office/powerpoint/2010/main" val="33735694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28" orient="horz" pos="4320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-column_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A790AA64-2857-089A-38D7-2F214254E96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84199" y="1594155"/>
            <a:ext cx="8196463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55AAAF14-6312-27D6-344A-FC49DD3F111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2085764"/>
            <a:ext cx="8193024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</p:spTree>
    <p:extLst>
      <p:ext uri="{BB962C8B-B14F-4D97-AF65-F5344CB8AC3E}">
        <p14:creationId xmlns:p14="http://schemas.microsoft.com/office/powerpoint/2010/main" val="18618332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28" orient="horz" pos="4320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_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53CBC165-170D-08C9-3B02-A3330AE9A5C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1591056"/>
            <a:ext cx="5217510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7432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41148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7382E19E-C6C9-5DF7-1994-AFE74147518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3664" y="1591056"/>
            <a:ext cx="5187106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7432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41148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</p:spTree>
    <p:extLst>
      <p:ext uri="{BB962C8B-B14F-4D97-AF65-F5344CB8AC3E}">
        <p14:creationId xmlns:p14="http://schemas.microsoft.com/office/powerpoint/2010/main" val="26273439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8" userDrawn="1">
          <p15:clr>
            <a:srgbClr val="954F72"/>
          </p15:clr>
        </p15:guide>
        <p15:guide id="9" pos="2150">
          <p15:clr>
            <a:srgbClr val="954F72"/>
          </p15:clr>
        </p15:guide>
        <p15:guide id="10" pos="2544" userDrawn="1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88" userDrawn="1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Illustration_Circl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ircle&#10;&#10;Description automatically generated with medium confidence">
            <a:extLst>
              <a:ext uri="{FF2B5EF4-FFF2-40B4-BE49-F238E27FC236}">
                <a16:creationId xmlns:a16="http://schemas.microsoft.com/office/drawing/2014/main" id="{09794856-AEC6-7B89-2ABB-FB8B0C1A2ED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227442" cy="6858000"/>
          </a:xfrm>
          <a:prstGeom prst="rect">
            <a:avLst/>
          </a:prstGeom>
        </p:spPr>
      </p:pic>
      <p:pic>
        <p:nvPicPr>
          <p:cNvPr id="7" name="MS logo gray - EMF">
            <a:extLst>
              <a:ext uri="{FF2B5EF4-FFF2-40B4-BE49-F238E27FC236}">
                <a16:creationId xmlns:a16="http://schemas.microsoft.com/office/drawing/2014/main" id="{1A134BE8-0BA3-4A4E-8C07-9127207B8A2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9FF709-91C1-4573-83A1-5F07DB1F50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9912" y="2769057"/>
            <a:ext cx="8193024" cy="123110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b="0" i="0" spc="-5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</a:t>
            </a:r>
            <a:br>
              <a:rPr lang="en-US"/>
            </a:br>
            <a:r>
              <a:rPr lang="en-US"/>
              <a:t>presentation title </a:t>
            </a:r>
          </a:p>
        </p:txBody>
      </p:sp>
      <p:sp>
        <p:nvSpPr>
          <p:cNvPr id="3" name="Subtitle">
            <a:extLst>
              <a:ext uri="{FF2B5EF4-FFF2-40B4-BE49-F238E27FC236}">
                <a16:creationId xmlns:a16="http://schemas.microsoft.com/office/drawing/2014/main" id="{AA1ADBE6-5E29-7A6B-E210-597F443C7BF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4215827"/>
            <a:ext cx="8193024" cy="246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38B984F1-A0BC-F9B3-5737-D05D65215A8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2042" y="6446520"/>
            <a:ext cx="1645920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D312307A-7BE8-2E78-3E22-4CE9B2A99CD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471054" y="6446520"/>
            <a:ext cx="6336792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Microsoft confidential</a:t>
            </a:r>
          </a:p>
        </p:txBody>
      </p:sp>
    </p:spTree>
    <p:extLst>
      <p:ext uri="{BB962C8B-B14F-4D97-AF65-F5344CB8AC3E}">
        <p14:creationId xmlns:p14="http://schemas.microsoft.com/office/powerpoint/2010/main" val="17562267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450">
          <p15:clr>
            <a:srgbClr val="FBAE40"/>
          </p15:clr>
        </p15:guide>
        <p15:guide id="2" orient="horz" pos="2647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_Text_with Subhead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B99DE518-C598-A940-A59E-AD0A05432BA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594155"/>
            <a:ext cx="5219700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4E25ABE-71E1-BA48-6C8C-38375593490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2085764"/>
            <a:ext cx="5217510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1B7E7F6E-4D9D-5F8C-A5F0-526CA973BE9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44220" y="1594155"/>
            <a:ext cx="5219700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37DAE155-2008-5357-51E8-E6B1FA7558C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3664" y="2085764"/>
            <a:ext cx="5187106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</p:spTree>
    <p:extLst>
      <p:ext uri="{BB962C8B-B14F-4D97-AF65-F5344CB8AC3E}">
        <p14:creationId xmlns:p14="http://schemas.microsoft.com/office/powerpoint/2010/main" val="716039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8">
          <p15:clr>
            <a:srgbClr val="954F72"/>
          </p15:clr>
        </p15:guide>
        <p15:guide id="9" pos="2150">
          <p15:clr>
            <a:srgbClr val="954F72"/>
          </p15:clr>
        </p15:guide>
        <p15:guide id="10" pos="2544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column_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F940B0D9-7832-B819-D230-4F210761A29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1591310"/>
            <a:ext cx="3479198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C0D492BA-29A5-F31A-7F93-39ADE3E5EDA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362862" y="1591310"/>
            <a:ext cx="3479198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36EDCFC9-DB25-88C3-92DA-E2554C14A27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130190" y="1591310"/>
            <a:ext cx="3479198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</p:spTree>
    <p:extLst>
      <p:ext uri="{BB962C8B-B14F-4D97-AF65-F5344CB8AC3E}">
        <p14:creationId xmlns:p14="http://schemas.microsoft.com/office/powerpoint/2010/main" val="33351249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column_Text_with Subhead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3C284B3A-DEE1-29EB-8131-8DF975DF34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594155"/>
            <a:ext cx="3479071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CF3D4312-BF2B-32E8-5504-BD03D020A7F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2286000"/>
            <a:ext cx="34776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17AB9DF2-C697-A678-389D-BE5F6AF6F25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357547" y="1594155"/>
            <a:ext cx="3479071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C8ADB951-618D-18AA-AF3F-A625B891684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359737" y="2286000"/>
            <a:ext cx="34776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4759A57E-BDDC-1596-6959-BA7696DE9B0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130894" y="1594155"/>
            <a:ext cx="3479071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A52B45-289B-E4AF-9D79-08330599511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133084" y="2286000"/>
            <a:ext cx="34776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</p:spTree>
    <p:extLst>
      <p:ext uri="{BB962C8B-B14F-4D97-AF65-F5344CB8AC3E}">
        <p14:creationId xmlns:p14="http://schemas.microsoft.com/office/powerpoint/2010/main" val="38234811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4" userDrawn="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column_Text_with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1" y="585216"/>
            <a:ext cx="4710689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4ACB92EB-B163-EB38-0156-C028F872F1C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594155"/>
            <a:ext cx="4714663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20190326-CB8A-9A65-714A-07CD312C349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89" y="2085764"/>
            <a:ext cx="4712685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90DBB6-E167-EFBB-7028-79615839561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6096000" y="0"/>
            <a:ext cx="6096000" cy="6858000"/>
          </a:xfrm>
          <a:prstGeom prst="rect">
            <a:avLst/>
          </a:prstGeom>
          <a:solidFill>
            <a:srgbClr val="F4F4F7"/>
          </a:soli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9882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60" userDrawn="1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_Text_with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307777"/>
          </a:xfrm>
        </p:spPr>
        <p:txBody>
          <a:bodyPr/>
          <a:lstStyle>
            <a:lvl1pPr>
              <a:defRPr sz="2000" b="0" i="0">
                <a:solidFill>
                  <a:srgbClr val="001F2D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3C284B3A-DEE1-29EB-8131-8DF975DF34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594155"/>
            <a:ext cx="3479071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CF3D4312-BF2B-32E8-5504-BD03D020A7F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2085764"/>
            <a:ext cx="34776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17AB9DF2-C697-A678-389D-BE5F6AF6F25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357547" y="1594155"/>
            <a:ext cx="3479071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C8ADB951-618D-18AA-AF3F-A625B891684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359737" y="2085764"/>
            <a:ext cx="34776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9B1DE51-5CDE-B96B-62FD-3A69CF692881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8128000" y="0"/>
            <a:ext cx="4064000" cy="6858000"/>
          </a:xfrm>
          <a:prstGeom prst="rect">
            <a:avLst/>
          </a:prstGeom>
          <a:solidFill>
            <a:srgbClr val="F4F4F7"/>
          </a:soli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9070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with 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25179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ource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05B49E74-D3F8-9BC9-0A3F-F524E6C5A41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89" y="1591056"/>
            <a:ext cx="8193024" cy="54168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  <a:latin typeface="+mj-lt"/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5F055FC1-EF87-C5EC-9545-B346C73ACDA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86389" y="2081710"/>
            <a:ext cx="8193024" cy="113261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5EBA1527-2F4C-29A6-6A08-4FBA5CAE4E7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86389" y="3587124"/>
            <a:ext cx="8193024" cy="54168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  <a:latin typeface="+mj-lt"/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3B81DC28-90DC-14C9-6ED7-101D16E58FA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86389" y="4077778"/>
            <a:ext cx="8193024" cy="113261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</p:spTree>
    <p:extLst>
      <p:ext uri="{BB962C8B-B14F-4D97-AF65-F5344CB8AC3E}">
        <p14:creationId xmlns:p14="http://schemas.microsoft.com/office/powerpoint/2010/main" val="25774148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28" orient="horz" pos="4320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_with Log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S logo gray - EMF">
            <a:extLst>
              <a:ext uri="{FF2B5EF4-FFF2-40B4-BE49-F238E27FC236}">
                <a16:creationId xmlns:a16="http://schemas.microsoft.com/office/drawing/2014/main" id="{34855668-1A0A-E5EE-1D0F-97B30351BA0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5" name="Text Box 3"/>
          <p:cNvSpPr txBox="1">
            <a:spLocks noChangeArrowheads="1"/>
          </p:cNvSpPr>
          <p:nvPr userDrawn="1"/>
        </p:nvSpPr>
        <p:spPr bwMode="blackWhite">
          <a:xfrm>
            <a:off x="584200" y="6446520"/>
            <a:ext cx="8193024" cy="15388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1000">
                <a:solidFill>
                  <a:schemeClr val="tx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072CE3E-C99E-C188-A13F-A0815FF096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2" y="-307777"/>
            <a:ext cx="8193024" cy="307777"/>
          </a:xfrm>
        </p:spPr>
        <p:txBody>
          <a:bodyPr/>
          <a:lstStyle>
            <a:lvl1pPr>
              <a:defRPr sz="2000" b="0" i="0">
                <a:solidFill>
                  <a:srgbClr val="001F2D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Final slide with logo</a:t>
            </a:r>
          </a:p>
        </p:txBody>
      </p:sp>
    </p:spTree>
    <p:extLst>
      <p:ext uri="{BB962C8B-B14F-4D97-AF65-F5344CB8AC3E}">
        <p14:creationId xmlns:p14="http://schemas.microsoft.com/office/powerpoint/2010/main" val="6912588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Gradient_Dark Blu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ckground pattern&#10;&#10;Description automatically generated">
            <a:extLst>
              <a:ext uri="{FF2B5EF4-FFF2-40B4-BE49-F238E27FC236}">
                <a16:creationId xmlns:a16="http://schemas.microsoft.com/office/drawing/2014/main" id="{09C25A02-AC19-00D7-AA19-15FBBBA075A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952" cy="6856285"/>
          </a:xfrm>
          <a:prstGeom prst="rect">
            <a:avLst/>
          </a:prstGeom>
        </p:spPr>
      </p:pic>
      <p:pic>
        <p:nvPicPr>
          <p:cNvPr id="6" name="MS logo white - EMF">
            <a:extLst>
              <a:ext uri="{FF2B5EF4-FFF2-40B4-BE49-F238E27FC236}">
                <a16:creationId xmlns:a16="http://schemas.microsoft.com/office/drawing/2014/main" id="{15F18C2F-44AE-47B2-AF66-6F44850A456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4D261202-B43E-AFEC-1247-D8B93E325B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569911" y="2769057"/>
            <a:ext cx="8193024" cy="123110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b="0" i="0" spc="-5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</a:t>
            </a:r>
            <a:br>
              <a:rPr lang="en-US"/>
            </a:br>
            <a:r>
              <a:rPr lang="en-US"/>
              <a:t>presentation title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4F89D852-EFBA-6F99-2050-8532FF783C3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2042" y="4215827"/>
            <a:ext cx="8193024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0BD8134C-9DAE-AC17-E85E-797425358B5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white">
          <a:xfrm>
            <a:off x="582042" y="6446520"/>
            <a:ext cx="1645920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2BD6AF20-3445-2A80-6CE8-04C04421E1B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white">
          <a:xfrm>
            <a:off x="2471054" y="6446520"/>
            <a:ext cx="6336792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000" spc="0" baseline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Microsoft confidential</a:t>
            </a:r>
          </a:p>
        </p:txBody>
      </p:sp>
    </p:spTree>
    <p:extLst>
      <p:ext uri="{BB962C8B-B14F-4D97-AF65-F5344CB8AC3E}">
        <p14:creationId xmlns:p14="http://schemas.microsoft.com/office/powerpoint/2010/main" val="1568967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450" userDrawn="1">
          <p15:clr>
            <a:srgbClr val="FBAE40"/>
          </p15:clr>
        </p15:guide>
        <p15:guide id="2" orient="horz" pos="2647" userDrawn="1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Gradient_Dark Purp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ckground pattern&#10;&#10;Description automatically generated with medium confidence">
            <a:extLst>
              <a:ext uri="{FF2B5EF4-FFF2-40B4-BE49-F238E27FC236}">
                <a16:creationId xmlns:a16="http://schemas.microsoft.com/office/drawing/2014/main" id="{927425DA-3229-4755-8ECB-6BBAF1B3261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952" cy="6856285"/>
          </a:xfrm>
          <a:prstGeom prst="rect">
            <a:avLst/>
          </a:prstGeom>
        </p:spPr>
      </p:pic>
      <p:pic>
        <p:nvPicPr>
          <p:cNvPr id="6" name="MS logo white - EMF">
            <a:extLst>
              <a:ext uri="{FF2B5EF4-FFF2-40B4-BE49-F238E27FC236}">
                <a16:creationId xmlns:a16="http://schemas.microsoft.com/office/drawing/2014/main" id="{15F18C2F-44AE-47B2-AF66-6F44850A456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4D261202-B43E-AFEC-1247-D8B93E325B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569911" y="2769057"/>
            <a:ext cx="8193024" cy="123110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b="0" i="0" spc="-5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</a:t>
            </a:r>
            <a:br>
              <a:rPr lang="en-US"/>
            </a:br>
            <a:r>
              <a:rPr lang="en-US"/>
              <a:t>presentation title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4F89D852-EFBA-6F99-2050-8532FF783C3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2042" y="4215827"/>
            <a:ext cx="8193024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213400DE-577A-F22E-6D22-067D750FD52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2042" y="6446520"/>
            <a:ext cx="1645920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1E3568E9-EDDA-BA98-E968-A291C84577F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471054" y="6446520"/>
            <a:ext cx="6336792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Microsoft confidential</a:t>
            </a:r>
          </a:p>
        </p:txBody>
      </p:sp>
    </p:spTree>
    <p:extLst>
      <p:ext uri="{BB962C8B-B14F-4D97-AF65-F5344CB8AC3E}">
        <p14:creationId xmlns:p14="http://schemas.microsoft.com/office/powerpoint/2010/main" val="3434932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450">
          <p15:clr>
            <a:srgbClr val="FBAE40"/>
          </p15:clr>
        </p15:guide>
        <p15:guide id="2" orient="horz" pos="2647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Illustration_Arc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Background pattern&#10;&#10;Description automatically generated">
            <a:extLst>
              <a:ext uri="{FF2B5EF4-FFF2-40B4-BE49-F238E27FC236}">
                <a16:creationId xmlns:a16="http://schemas.microsoft.com/office/drawing/2014/main" id="{145082EE-4188-A780-1F9A-590189A5117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37" y="0"/>
            <a:ext cx="12188952" cy="6862632"/>
          </a:xfrm>
          <a:prstGeom prst="rect">
            <a:avLst/>
          </a:prstGeom>
        </p:spPr>
      </p:pic>
      <p:pic>
        <p:nvPicPr>
          <p:cNvPr id="7" name="MS logo gray - EMF">
            <a:extLst>
              <a:ext uri="{FF2B5EF4-FFF2-40B4-BE49-F238E27FC236}">
                <a16:creationId xmlns:a16="http://schemas.microsoft.com/office/drawing/2014/main" id="{1A134BE8-0BA3-4A4E-8C07-9127207B8A2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9FF709-91C1-4573-83A1-5F07DB1F50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9912" y="2769057"/>
            <a:ext cx="8193024" cy="123110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b="0" i="0" spc="-50" baseline="0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</a:t>
            </a:r>
            <a:br>
              <a:rPr lang="en-US"/>
            </a:br>
            <a:r>
              <a:rPr lang="en-US"/>
              <a:t>presentation title </a:t>
            </a:r>
          </a:p>
        </p:txBody>
      </p:sp>
      <p:sp>
        <p:nvSpPr>
          <p:cNvPr id="3" name="Subtitle">
            <a:extLst>
              <a:ext uri="{FF2B5EF4-FFF2-40B4-BE49-F238E27FC236}">
                <a16:creationId xmlns:a16="http://schemas.microsoft.com/office/drawing/2014/main" id="{AA1ADBE6-5E29-7A6B-E210-597F443C7BF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4215827"/>
            <a:ext cx="8193024" cy="246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168A2A81-4605-F98C-B92F-A3B13D8B5A7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2042" y="6446520"/>
            <a:ext cx="1645920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000" spc="0" baseline="0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5E9798E2-7B19-CF43-2EBC-CF37023D81B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471054" y="6446520"/>
            <a:ext cx="6336792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000" spc="0" baseline="0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Microsoft confidential</a:t>
            </a:r>
          </a:p>
        </p:txBody>
      </p:sp>
    </p:spTree>
    <p:extLst>
      <p:ext uri="{BB962C8B-B14F-4D97-AF65-F5344CB8AC3E}">
        <p14:creationId xmlns:p14="http://schemas.microsoft.com/office/powerpoint/2010/main" val="29417245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450">
          <p15:clr>
            <a:srgbClr val="FBAE40"/>
          </p15:clr>
        </p15:guide>
        <p15:guide id="2" orient="horz" pos="2647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Illustration_Soft focu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BB2FCDC-1864-6C1C-3C44-C6412B97D96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88952" cy="6856285"/>
          </a:xfrm>
          <a:prstGeom prst="rect">
            <a:avLst/>
          </a:prstGeom>
        </p:spPr>
      </p:pic>
      <p:pic>
        <p:nvPicPr>
          <p:cNvPr id="6" name="MS logo white - EMF">
            <a:extLst>
              <a:ext uri="{FF2B5EF4-FFF2-40B4-BE49-F238E27FC236}">
                <a16:creationId xmlns:a16="http://schemas.microsoft.com/office/drawing/2014/main" id="{15F18C2F-44AE-47B2-AF66-6F44850A456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4D261202-B43E-AFEC-1247-D8B93E325B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569911" y="2765699"/>
            <a:ext cx="6949440" cy="123110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b="0" i="0" spc="-5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</a:t>
            </a:r>
            <a:br>
              <a:rPr lang="en-US"/>
            </a:br>
            <a:r>
              <a:rPr lang="en-US"/>
              <a:t>presentation title 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4F89D852-EFBA-6F99-2050-8532FF783C3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2042" y="4215827"/>
            <a:ext cx="6949440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13419986-4044-B473-D837-12B9FB4AFBF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white">
          <a:xfrm>
            <a:off x="582042" y="6446520"/>
            <a:ext cx="1645920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98B178F9-93DD-7447-DB0C-4B190F656E7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white">
          <a:xfrm>
            <a:off x="2471054" y="6446520"/>
            <a:ext cx="6336792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Microsoft confidential</a:t>
            </a:r>
          </a:p>
        </p:txBody>
      </p:sp>
    </p:spTree>
    <p:extLst>
      <p:ext uri="{BB962C8B-B14F-4D97-AF65-F5344CB8AC3E}">
        <p14:creationId xmlns:p14="http://schemas.microsoft.com/office/powerpoint/2010/main" val="2636978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450">
          <p15:clr>
            <a:srgbClr val="FBAE40"/>
          </p15:clr>
        </p15:guide>
        <p15:guide id="2" orient="horz" pos="2647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Illustration_Wave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Background pattern&#10;&#10;Description automatically generated">
            <a:extLst>
              <a:ext uri="{FF2B5EF4-FFF2-40B4-BE49-F238E27FC236}">
                <a16:creationId xmlns:a16="http://schemas.microsoft.com/office/drawing/2014/main" id="{EE31C3A2-2502-5962-D44F-4F0B7DDDCFE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50" y="-1"/>
            <a:ext cx="12188952" cy="6863434"/>
          </a:xfrm>
          <a:prstGeom prst="rect">
            <a:avLst/>
          </a:prstGeom>
        </p:spPr>
      </p:pic>
      <p:pic>
        <p:nvPicPr>
          <p:cNvPr id="6" name="MS logo white - EMF">
            <a:extLst>
              <a:ext uri="{FF2B5EF4-FFF2-40B4-BE49-F238E27FC236}">
                <a16:creationId xmlns:a16="http://schemas.microsoft.com/office/drawing/2014/main" id="{15F18C2F-44AE-47B2-AF66-6F44850A456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4D261202-B43E-AFEC-1247-D8B93E325B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569911" y="2765699"/>
            <a:ext cx="6949440" cy="123110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b="0" i="0" spc="-5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</a:t>
            </a:r>
            <a:br>
              <a:rPr lang="en-US"/>
            </a:br>
            <a:r>
              <a:rPr lang="en-US"/>
              <a:t>presentation title 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4F89D852-EFBA-6F99-2050-8532FF783C3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2042" y="4215827"/>
            <a:ext cx="6949440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62FAB6A0-A122-2BE0-9BE0-DFE55F64D3F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white">
          <a:xfrm>
            <a:off x="582042" y="6446520"/>
            <a:ext cx="1645920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04269215-93A5-E2C5-B078-A2A3BC42315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white">
          <a:xfrm>
            <a:off x="2471054" y="6446520"/>
            <a:ext cx="6336792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Microsoft confidential</a:t>
            </a:r>
          </a:p>
        </p:txBody>
      </p:sp>
    </p:spTree>
    <p:extLst>
      <p:ext uri="{BB962C8B-B14F-4D97-AF65-F5344CB8AC3E}">
        <p14:creationId xmlns:p14="http://schemas.microsoft.com/office/powerpoint/2010/main" val="4036148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450">
          <p15:clr>
            <a:srgbClr val="FBAE40"/>
          </p15:clr>
        </p15:guide>
        <p15:guide id="2" orient="horz" pos="2647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Photo_1/2 pag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CB4AE7C7-69AD-F100-6AAD-66E2394A14A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952" cy="6856285"/>
          </a:xfrm>
          <a:prstGeom prst="rect">
            <a:avLst/>
          </a:prstGeom>
        </p:spPr>
      </p:pic>
      <p:pic>
        <p:nvPicPr>
          <p:cNvPr id="2" name="MS logo white - EMF">
            <a:extLst>
              <a:ext uri="{FF2B5EF4-FFF2-40B4-BE49-F238E27FC236}">
                <a16:creationId xmlns:a16="http://schemas.microsoft.com/office/drawing/2014/main" id="{29AA0694-93B3-A723-F9C9-53E401C82F2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white">
          <a:xfrm>
            <a:off x="584200" y="585216"/>
            <a:ext cx="1366245" cy="292608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C55AB98C-9F9F-D3B0-10A0-17DCB64F33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569912" y="2769057"/>
            <a:ext cx="5068887" cy="123110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b="0" i="0" spc="-5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482F14D-1CBB-8E3B-8D2E-9B5EA00C557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2043" y="4215827"/>
            <a:ext cx="5056757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A3E5ACEC-04CC-D20B-D4D4-AF1B70D010C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white">
          <a:xfrm>
            <a:off x="582042" y="6446520"/>
            <a:ext cx="1645920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83F18C0F-35B3-00B9-E1FB-83D07536BB0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white">
          <a:xfrm>
            <a:off x="2471054" y="6446520"/>
            <a:ext cx="6336792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Microsoft confidential</a:t>
            </a:r>
          </a:p>
        </p:txBody>
      </p:sp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1AAB13A-1E1B-E45F-BD10-BCD660802657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096000" y="0"/>
            <a:ext cx="6096000" cy="6858000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328895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450" userDrawn="1">
          <p15:clr>
            <a:srgbClr val="FBAE40"/>
          </p15:clr>
        </p15:guide>
        <p15:guide id="2" orient="horz" pos="2647" userDrawn="1">
          <p15:clr>
            <a:srgbClr val="FBAE40"/>
          </p15:clr>
        </p15:guide>
        <p15:guide id="3" pos="3840" userDrawn="1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Photo_1/3 pag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906F4419-64A5-9020-22F2-344FC7FAF15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952" cy="6856285"/>
          </a:xfrm>
          <a:prstGeom prst="rect">
            <a:avLst/>
          </a:prstGeom>
        </p:spPr>
      </p:pic>
      <p:pic>
        <p:nvPicPr>
          <p:cNvPr id="2" name="MS logo white - EMF">
            <a:extLst>
              <a:ext uri="{FF2B5EF4-FFF2-40B4-BE49-F238E27FC236}">
                <a16:creationId xmlns:a16="http://schemas.microsoft.com/office/drawing/2014/main" id="{29AA0694-93B3-A723-F9C9-53E401C82F2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white">
          <a:xfrm>
            <a:off x="584200" y="585216"/>
            <a:ext cx="1366245" cy="292608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A6B1FCBB-06B7-64C6-F117-5E63670DFF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9911" y="2769057"/>
            <a:ext cx="6949440" cy="123110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b="0" i="0" spc="-50" baseline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</a:t>
            </a:r>
            <a:br>
              <a:rPr lang="en-US"/>
            </a:br>
            <a:r>
              <a:rPr lang="en-US"/>
              <a:t>presentation title 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469CED02-2B46-444B-3830-0E40E15910F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4215827"/>
            <a:ext cx="6949440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AFE125C-F2D8-2A18-58C3-194C3E32122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2042" y="6446520"/>
            <a:ext cx="1645920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1C67AC21-30F5-48B7-086F-79D1E4E1129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471054" y="6446520"/>
            <a:ext cx="6336792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Microsoft confidential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A0521F0C-988A-EA48-770E-C78EECC5B1B7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077200" y="0"/>
            <a:ext cx="4114800" cy="6858000"/>
          </a:xfrm>
          <a:prstGeom prst="rect">
            <a:avLst/>
          </a:prstGeom>
          <a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973217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450" userDrawn="1">
          <p15:clr>
            <a:srgbClr val="FBAE40"/>
          </p15:clr>
        </p15:guide>
        <p15:guide id="2" orient="horz" pos="2647" userDrawn="1">
          <p15:clr>
            <a:srgbClr val="FBAE40"/>
          </p15:clr>
        </p15:guide>
        <p15:guide id="3" pos="5075" userDrawn="1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Photo_Full page_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white - EMF">
            <a:extLst>
              <a:ext uri="{FF2B5EF4-FFF2-40B4-BE49-F238E27FC236}">
                <a16:creationId xmlns:a16="http://schemas.microsoft.com/office/drawing/2014/main" id="{15F18C2F-44AE-47B2-AF66-6F44850A456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4D261202-B43E-AFEC-1247-D8B93E325B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9911" y="2765699"/>
            <a:ext cx="6949440" cy="123110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b="0" i="0" spc="-5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</a:t>
            </a:r>
            <a:br>
              <a:rPr lang="en-US"/>
            </a:br>
            <a:r>
              <a:rPr lang="en-US"/>
              <a:t>presentation title 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4F89D852-EFBA-6F99-2050-8532FF783C3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4215827"/>
            <a:ext cx="6949440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44D44FA1-EE52-F9BC-B63E-D105CB6DE1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2042" y="6446520"/>
            <a:ext cx="1645920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000" spc="0" baseline="0">
                <a:solidFill>
                  <a:schemeClr val="tx2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5B4C53E4-E0E2-0DBC-1E21-DE54E6739E8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471054" y="6446520"/>
            <a:ext cx="6336792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000" spc="0" baseline="0">
                <a:solidFill>
                  <a:schemeClr val="tx2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Microsoft confidential</a:t>
            </a:r>
          </a:p>
        </p:txBody>
      </p:sp>
    </p:spTree>
    <p:extLst>
      <p:ext uri="{BB962C8B-B14F-4D97-AF65-F5344CB8AC3E}">
        <p14:creationId xmlns:p14="http://schemas.microsoft.com/office/powerpoint/2010/main" val="1010713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450">
          <p15:clr>
            <a:srgbClr val="FBAE40"/>
          </p15:clr>
        </p15:guide>
        <p15:guide id="2" orient="horz" pos="2647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Photo_Full page_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51C74A79-BBEB-1C63-D4EF-38F00672DA48}"/>
              </a:ext>
            </a:extLst>
          </p:cNvPr>
          <p:cNvGrpSpPr/>
          <p:nvPr userDrawn="1"/>
        </p:nvGrpSpPr>
        <p:grpSpPr>
          <a:xfrm>
            <a:off x="-1" y="-1"/>
            <a:ext cx="12192001" cy="6858001"/>
            <a:chOff x="-1" y="-1"/>
            <a:chExt cx="12192001" cy="6858001"/>
          </a:xfrm>
        </p:grpSpPr>
        <p:pic>
          <p:nvPicPr>
            <p:cNvPr id="11" name="Picture 10" descr="A picture containing building&#10;&#10;Description automatically generated">
              <a:extLst>
                <a:ext uri="{FF2B5EF4-FFF2-40B4-BE49-F238E27FC236}">
                  <a16:creationId xmlns:a16="http://schemas.microsoft.com/office/drawing/2014/main" id="{313AFE2B-239D-9AC7-8FB0-8C96026D03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-1" y="-1"/>
              <a:ext cx="12192001" cy="6858001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389BF22-929B-2908-E860-A934A7695603}"/>
                </a:ext>
              </a:extLst>
            </p:cNvPr>
            <p:cNvSpPr/>
            <p:nvPr/>
          </p:nvSpPr>
          <p:spPr bwMode="auto">
            <a:xfrm>
              <a:off x="0" y="0"/>
              <a:ext cx="8149389" cy="6858000"/>
            </a:xfrm>
            <a:prstGeom prst="rect">
              <a:avLst/>
            </a:prstGeom>
            <a:gradFill>
              <a:gsLst>
                <a:gs pos="0">
                  <a:schemeClr val="bg1">
                    <a:alpha val="76249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pic>
        <p:nvPicPr>
          <p:cNvPr id="6" name="MS logo white - EMF">
            <a:extLst>
              <a:ext uri="{FF2B5EF4-FFF2-40B4-BE49-F238E27FC236}">
                <a16:creationId xmlns:a16="http://schemas.microsoft.com/office/drawing/2014/main" id="{15F18C2F-44AE-47B2-AF66-6F44850A456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4D261202-B43E-AFEC-1247-D8B93E325B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569911" y="2765699"/>
            <a:ext cx="6949440" cy="123110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b="0" i="0" spc="-5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</a:t>
            </a:r>
            <a:br>
              <a:rPr lang="en-US"/>
            </a:br>
            <a:r>
              <a:rPr lang="en-US"/>
              <a:t>presentation title 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4F89D852-EFBA-6F99-2050-8532FF783C3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2042" y="4215827"/>
            <a:ext cx="6949440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44D44FA1-EE52-F9BC-B63E-D105CB6DE1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white">
          <a:xfrm>
            <a:off x="582042" y="6446520"/>
            <a:ext cx="1645920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000" spc="0" baseline="0">
                <a:solidFill>
                  <a:schemeClr val="tx2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5B4C53E4-E0E2-0DBC-1E21-DE54E6739E8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white">
          <a:xfrm>
            <a:off x="2471054" y="6446520"/>
            <a:ext cx="6336792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000" spc="0" baseline="0">
                <a:solidFill>
                  <a:schemeClr val="tx2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Microsoft confidential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33FD83-0CA7-3551-4539-8F751FBF29ED}"/>
              </a:ext>
            </a:extLst>
          </p:cNvPr>
          <p:cNvSpPr txBox="1"/>
          <p:nvPr userDrawn="1"/>
        </p:nvSpPr>
        <p:spPr>
          <a:xfrm>
            <a:off x="2342147" y="7940842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endParaRPr lang="en-US" sz="180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248504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450">
          <p15:clr>
            <a:srgbClr val="FBAE40"/>
          </p15:clr>
        </p15:guide>
        <p15:guide id="2" orient="horz" pos="2647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_Gradient_Dark Blu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ackground pattern&#10;&#10;Description automatically generated">
            <a:extLst>
              <a:ext uri="{FF2B5EF4-FFF2-40B4-BE49-F238E27FC236}">
                <a16:creationId xmlns:a16="http://schemas.microsoft.com/office/drawing/2014/main" id="{1C9D6987-B7F5-0C98-A76B-1F2B3C15A8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7924" y="0"/>
            <a:ext cx="12188952" cy="6856285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782285C3-99A0-8CCF-D634-885F1C5CB1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569911" y="3384610"/>
            <a:ext cx="8193024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b="0" i="0" spc="-5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Section divider title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2EC080A7-654B-D07C-9038-BDE71311A26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2042" y="4215828"/>
            <a:ext cx="8193024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3864963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450" userDrawn="1">
          <p15:clr>
            <a:srgbClr val="FBAE40"/>
          </p15:clr>
        </p15:guide>
        <p15:guide id="2" orient="horz" pos="2647" userDrawn="1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_Gradient_Dark Purp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ackground pattern&#10;&#10;Description automatically generated with medium confidence">
            <a:extLst>
              <a:ext uri="{FF2B5EF4-FFF2-40B4-BE49-F238E27FC236}">
                <a16:creationId xmlns:a16="http://schemas.microsoft.com/office/drawing/2014/main" id="{8D1FFD6F-3D0E-B46F-1914-A3183A1C186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952" cy="6856285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782285C3-99A0-8CCF-D634-885F1C5CB1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569911" y="3384610"/>
            <a:ext cx="8193024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b="0" i="0" spc="-5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Section divider title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2EC080A7-654B-D07C-9038-BDE71311A26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2042" y="4215828"/>
            <a:ext cx="8193024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26631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450">
          <p15:clr>
            <a:srgbClr val="FBAE40"/>
          </p15:clr>
        </p15:guide>
        <p15:guide id="2" orient="horz" pos="2647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_Gradient_Dark Blue_with Imag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E4E4D2C8-20BC-7E5D-0A90-5DB478BDE66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952" cy="68562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1B65EEA-77F3-C0F5-3483-CA4C24A82D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569911" y="3387502"/>
            <a:ext cx="6949440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b="0" i="0" spc="-5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Section divider title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C203CD3A-B97F-B099-C6BA-D7F8AE1152F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2042" y="4215828"/>
            <a:ext cx="6949440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844D09D-1B98-1848-E708-C357D319EAE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077200" y="0"/>
            <a:ext cx="4114800" cy="6858000"/>
          </a:xfrm>
          <a:prstGeom prst="rect">
            <a:avLst/>
          </a:prstGeom>
          <a:solidFill>
            <a:srgbClr val="D9D9D6"/>
          </a:solid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206178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075" userDrawn="1">
          <p15:clr>
            <a:srgbClr val="FBAE40"/>
          </p15:clr>
        </p15:guide>
        <p15:guide id="2" orient="horz" pos="2450" userDrawn="1">
          <p15:clr>
            <a:srgbClr val="FBAE40"/>
          </p15:clr>
        </p15:guide>
        <p15:guide id="3" orient="horz" pos="2647" userDrawn="1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_Gradient_Dark Purple_with Imag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ackground pattern&#10;&#10;Description automatically generated with medium confidence">
            <a:extLst>
              <a:ext uri="{FF2B5EF4-FFF2-40B4-BE49-F238E27FC236}">
                <a16:creationId xmlns:a16="http://schemas.microsoft.com/office/drawing/2014/main" id="{0A086935-3714-39D1-32AE-80326770EE8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952" cy="68562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1B65EEA-77F3-C0F5-3483-CA4C24A82D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569911" y="3387502"/>
            <a:ext cx="6949440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b="0" i="0" spc="-5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Section divider title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C203CD3A-B97F-B099-C6BA-D7F8AE1152F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2042" y="4215828"/>
            <a:ext cx="6949440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844D09D-1B98-1848-E708-C357D319EAE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077200" y="0"/>
            <a:ext cx="4114800" cy="6858000"/>
          </a:xfrm>
          <a:prstGeom prst="rect">
            <a:avLst/>
          </a:prstGeom>
          <a:solidFill>
            <a:srgbClr val="D9D9D6"/>
          </a:solid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666385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075">
          <p15:clr>
            <a:srgbClr val="FBAE40"/>
          </p15:clr>
        </p15:guide>
        <p15:guide id="2" orient="horz" pos="2450">
          <p15:clr>
            <a:srgbClr val="FBAE40"/>
          </p15:clr>
        </p15:guide>
        <p15:guide id="3" orient="horz" pos="2647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Photo_1/2 p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BCC0E392-D5CA-C32F-D9A7-56502655F39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37" y="0"/>
            <a:ext cx="12188952" cy="6858351"/>
          </a:xfrm>
          <a:prstGeom prst="rect">
            <a:avLst/>
          </a:prstGeom>
        </p:spPr>
      </p:pic>
      <p:pic>
        <p:nvPicPr>
          <p:cNvPr id="7" name="MS logo gray - EMF">
            <a:extLst>
              <a:ext uri="{FF2B5EF4-FFF2-40B4-BE49-F238E27FC236}">
                <a16:creationId xmlns:a16="http://schemas.microsoft.com/office/drawing/2014/main" id="{1A134BE8-0BA3-4A4E-8C07-9127207B8A2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9FF709-91C1-4573-83A1-5F07DB1F50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9912" y="2769057"/>
            <a:ext cx="5055384" cy="123110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b="0" i="0" spc="-5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</a:t>
            </a:r>
            <a:br>
              <a:rPr lang="en-US"/>
            </a:br>
            <a:r>
              <a:rPr lang="en-US"/>
              <a:t>presentation title </a:t>
            </a:r>
          </a:p>
        </p:txBody>
      </p:sp>
      <p:sp>
        <p:nvSpPr>
          <p:cNvPr id="3" name="Subtitle">
            <a:extLst>
              <a:ext uri="{FF2B5EF4-FFF2-40B4-BE49-F238E27FC236}">
                <a16:creationId xmlns:a16="http://schemas.microsoft.com/office/drawing/2014/main" id="{AA1ADBE6-5E29-7A6B-E210-597F443C7BF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4215826"/>
            <a:ext cx="5055384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00208FBC-E96F-C956-73C6-8A700A34C3F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2042" y="6446520"/>
            <a:ext cx="1645920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D0A31E97-520B-733B-C008-ADA22D8A53A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471054" y="6446520"/>
            <a:ext cx="6336792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Microsoft confidential</a:t>
            </a:r>
          </a:p>
        </p:txBody>
      </p:sp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C2831A91-2F18-9527-DDF7-F70EC570E8C6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6096000" y="0"/>
            <a:ext cx="6096000" cy="6858000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5183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450">
          <p15:clr>
            <a:srgbClr val="FBAE40"/>
          </p15:clr>
        </p15:guide>
        <p15:guide id="2" orient="horz" pos="2647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_1-column_Large typ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F9E7B99-27E1-40DA-2909-4D94A9F527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2" y="585216"/>
            <a:ext cx="8193024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Agenda</a:t>
            </a: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79614968-3494-E366-3F5D-AD4C362B902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4199" y="1589670"/>
            <a:ext cx="8193024" cy="646908"/>
          </a:xfrm>
          <a:prstGeom prst="rect">
            <a:avLst/>
          </a:prstGeom>
        </p:spPr>
        <p:txBody>
          <a:bodyPr/>
          <a:lstStyle>
            <a:lvl1pPr marL="514350" indent="-514350">
              <a:lnSpc>
                <a:spcPct val="150000"/>
              </a:lnSpc>
              <a:spcBef>
                <a:spcPts val="0"/>
              </a:spcBef>
              <a:buSzPct val="100000"/>
              <a:buFont typeface="+mj-lt"/>
              <a:buAutoNum type="arabicPeriod"/>
              <a:defRPr sz="3200" spc="-20" baseline="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add agenda items</a:t>
            </a:r>
          </a:p>
        </p:txBody>
      </p:sp>
    </p:spTree>
    <p:extLst>
      <p:ext uri="{BB962C8B-B14F-4D97-AF65-F5344CB8AC3E}">
        <p14:creationId xmlns:p14="http://schemas.microsoft.com/office/powerpoint/2010/main" val="282051598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44" userDrawn="1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_2-colum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F9E7B99-27E1-40DA-2909-4D94A9F527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2" y="585216"/>
            <a:ext cx="8193024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Agenda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9A8A03C-9110-2600-11EF-7EC8A656DB9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2137" y="2588260"/>
            <a:ext cx="3471863" cy="277320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200000"/>
              </a:lnSpc>
              <a:spcBef>
                <a:spcPts val="0"/>
              </a:spcBef>
              <a:buSzPct val="100000"/>
              <a:buFont typeface="+mj-lt"/>
              <a:buAutoNum type="arabicPeriod"/>
              <a:tabLst>
                <a:tab pos="457200" algn="l"/>
              </a:tabLst>
              <a:defRPr>
                <a:solidFill>
                  <a:schemeClr val="tx1"/>
                </a:solidFill>
              </a:defRPr>
            </a:lvl1pPr>
          </a:lstStyle>
          <a:p>
            <a:pPr marL="342900" marR="0" lvl="0" indent="-342900" algn="l" defTabSz="932742" rtl="0" eaLnBrk="1" fontAlgn="auto" latinLnBrk="0" hangingPunct="1">
              <a:lnSpc>
                <a:spcPct val="125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  <a:defRPr/>
            </a:pPr>
            <a:r>
              <a:rPr lang="en-US"/>
              <a:t>Click to add agenda items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0FF51780-D40A-A319-BDAA-730133A238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56100" y="2588259"/>
            <a:ext cx="3478213" cy="277320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200000"/>
              </a:lnSpc>
              <a:spcBef>
                <a:spcPts val="0"/>
              </a:spcBef>
              <a:buSzPct val="100000"/>
              <a:buFont typeface="+mj-lt"/>
              <a:buAutoNum type="arabicPeriod"/>
              <a:defRPr>
                <a:solidFill>
                  <a:schemeClr val="tx1"/>
                </a:solidFill>
              </a:defRPr>
            </a:lvl1pPr>
          </a:lstStyle>
          <a:p>
            <a:pPr marL="342900" marR="0" lvl="0" indent="-342900" algn="l" defTabSz="932742" rtl="0" eaLnBrk="1" fontAlgn="auto" latinLnBrk="0" hangingPunct="1">
              <a:lnSpc>
                <a:spcPct val="125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  <a:defRPr/>
            </a:pPr>
            <a:r>
              <a:rPr lang="en-US"/>
              <a:t>Click to add agenda items</a:t>
            </a:r>
          </a:p>
        </p:txBody>
      </p:sp>
    </p:spTree>
    <p:extLst>
      <p:ext uri="{BB962C8B-B14F-4D97-AF65-F5344CB8AC3E}">
        <p14:creationId xmlns:p14="http://schemas.microsoft.com/office/powerpoint/2010/main" val="14161637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roster_5 member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F9E7B99-27E1-40DA-2909-4D94A9F52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Picture 1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095A92D-6FC0-30E2-84FD-749200CFDD2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597395" y="2282265"/>
            <a:ext cx="1858900" cy="1858900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1" name="Text Placeholder 58">
            <a:extLst>
              <a:ext uri="{FF2B5EF4-FFF2-40B4-BE49-F238E27FC236}">
                <a16:creationId xmlns:a16="http://schemas.microsoft.com/office/drawing/2014/main" id="{8E28FB90-1F0C-96B6-ED65-6403818CBD8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84200" y="4527175"/>
            <a:ext cx="1885950" cy="246221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600">
                <a:solidFill>
                  <a:schemeClr val="accent2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2" name="Text Placeholder 58">
            <a:extLst>
              <a:ext uri="{FF2B5EF4-FFF2-40B4-BE49-F238E27FC236}">
                <a16:creationId xmlns:a16="http://schemas.microsoft.com/office/drawing/2014/main" id="{39EC624B-C018-EA8F-FC34-7FA84C7312AC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84200" y="4802686"/>
            <a:ext cx="1885950" cy="1846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accent2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  <p:sp>
        <p:nvSpPr>
          <p:cNvPr id="27" name="Text Placeholder 2A sub">
            <a:extLst>
              <a:ext uri="{FF2B5EF4-FFF2-40B4-BE49-F238E27FC236}">
                <a16:creationId xmlns:a16="http://schemas.microsoft.com/office/drawing/2014/main" id="{7F9D57BE-5CDF-C75E-2546-01FDA84338EC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597395" y="5290479"/>
            <a:ext cx="1858900" cy="80021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Short bio or description (3-4 lines). Support text paragraph, bullets, or additional details</a:t>
            </a:r>
          </a:p>
          <a:p>
            <a:pPr lvl="0"/>
            <a:endParaRPr lang="en-US"/>
          </a:p>
        </p:txBody>
      </p:sp>
      <p:sp>
        <p:nvSpPr>
          <p:cNvPr id="7" name="Picture 2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080675F-DF49-FC49-81AB-E8C058EE4972}"/>
              </a:ext>
            </a:extLst>
          </p:cNvPr>
          <p:cNvSpPr>
            <a:spLocks noGrp="1" noChangeAspect="1"/>
          </p:cNvSpPr>
          <p:nvPr>
            <p:ph type="pic" sz="quarter" idx="32" hasCustomPrompt="1"/>
          </p:nvPr>
        </p:nvSpPr>
        <p:spPr bwMode="ltGray">
          <a:xfrm>
            <a:off x="2885660" y="2282264"/>
            <a:ext cx="1858900" cy="1858900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58">
            <a:extLst>
              <a:ext uri="{FF2B5EF4-FFF2-40B4-BE49-F238E27FC236}">
                <a16:creationId xmlns:a16="http://schemas.microsoft.com/office/drawing/2014/main" id="{3928C68D-DAC5-11B4-3C12-6C91DE377400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2895600" y="4527175"/>
            <a:ext cx="1885950" cy="246221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600">
                <a:solidFill>
                  <a:schemeClr val="accent2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4" name="Text Placeholder 58">
            <a:extLst>
              <a:ext uri="{FF2B5EF4-FFF2-40B4-BE49-F238E27FC236}">
                <a16:creationId xmlns:a16="http://schemas.microsoft.com/office/drawing/2014/main" id="{0B56EBDC-A427-27E1-3FEB-F0FD4E7B82C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895600" y="4802686"/>
            <a:ext cx="1885950" cy="1846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accent2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  <p:sp>
        <p:nvSpPr>
          <p:cNvPr id="28" name="Text Placeholder 2A sub">
            <a:extLst>
              <a:ext uri="{FF2B5EF4-FFF2-40B4-BE49-F238E27FC236}">
                <a16:creationId xmlns:a16="http://schemas.microsoft.com/office/drawing/2014/main" id="{A7056ACE-B611-E42B-9345-C0B20848C94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2900758" y="5290479"/>
            <a:ext cx="1858900" cy="80021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Short bio or description (3-4 lines). Support text paragraph, bullets, or additional details</a:t>
            </a:r>
          </a:p>
          <a:p>
            <a:pPr lvl="0"/>
            <a:endParaRPr lang="en-US"/>
          </a:p>
        </p:txBody>
      </p:sp>
      <p:sp>
        <p:nvSpPr>
          <p:cNvPr id="8" name="Picture 3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5FE9E54-AB2C-EF3D-275C-52775C5B1213}"/>
              </a:ext>
            </a:extLst>
          </p:cNvPr>
          <p:cNvSpPr>
            <a:spLocks noGrp="1" noChangeAspect="1"/>
          </p:cNvSpPr>
          <p:nvPr>
            <p:ph type="pic" sz="quarter" idx="33" hasCustomPrompt="1"/>
          </p:nvPr>
        </p:nvSpPr>
        <p:spPr bwMode="ltGray">
          <a:xfrm>
            <a:off x="5206586" y="2282264"/>
            <a:ext cx="1858900" cy="1858900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58">
            <a:extLst>
              <a:ext uri="{FF2B5EF4-FFF2-40B4-BE49-F238E27FC236}">
                <a16:creationId xmlns:a16="http://schemas.microsoft.com/office/drawing/2014/main" id="{E6A26C49-73B1-32C2-15C5-764A1E43D37A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181600" y="4527175"/>
            <a:ext cx="1885950" cy="246221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600">
                <a:solidFill>
                  <a:schemeClr val="accent2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6" name="Text Placeholder 58">
            <a:extLst>
              <a:ext uri="{FF2B5EF4-FFF2-40B4-BE49-F238E27FC236}">
                <a16:creationId xmlns:a16="http://schemas.microsoft.com/office/drawing/2014/main" id="{69292DB0-E395-2E0C-8AD4-5A478E223D83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181600" y="4802686"/>
            <a:ext cx="1885950" cy="1846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accent2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  <p:sp>
        <p:nvSpPr>
          <p:cNvPr id="29" name="Text Placeholder 2A sub">
            <a:extLst>
              <a:ext uri="{FF2B5EF4-FFF2-40B4-BE49-F238E27FC236}">
                <a16:creationId xmlns:a16="http://schemas.microsoft.com/office/drawing/2014/main" id="{18235FB3-0388-BC57-E46C-852B620BD36A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5180970" y="5290479"/>
            <a:ext cx="1858900" cy="80021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Short bio or description (3-4 lines). Support text paragraph, bullets, or additional details</a:t>
            </a:r>
          </a:p>
          <a:p>
            <a:pPr lvl="0"/>
            <a:endParaRPr lang="en-US"/>
          </a:p>
        </p:txBody>
      </p:sp>
      <p:sp>
        <p:nvSpPr>
          <p:cNvPr id="9" name="Picture 4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6F26384-C43A-EEAD-9B70-92910BADFBBF}"/>
              </a:ext>
            </a:extLst>
          </p:cNvPr>
          <p:cNvSpPr>
            <a:spLocks noGrp="1" noChangeAspect="1"/>
          </p:cNvSpPr>
          <p:nvPr>
            <p:ph type="pic" sz="quarter" idx="34" hasCustomPrompt="1"/>
          </p:nvPr>
        </p:nvSpPr>
        <p:spPr bwMode="ltGray">
          <a:xfrm>
            <a:off x="7444409" y="2282264"/>
            <a:ext cx="1858900" cy="1858900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7" name="Text Placeholder 58">
            <a:extLst>
              <a:ext uri="{FF2B5EF4-FFF2-40B4-BE49-F238E27FC236}">
                <a16:creationId xmlns:a16="http://schemas.microsoft.com/office/drawing/2014/main" id="{5C9A1883-6DFC-99E3-6521-481114322E5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453312" y="4527175"/>
            <a:ext cx="1885950" cy="246221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600">
                <a:solidFill>
                  <a:schemeClr val="accent2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8" name="Text Placeholder 58">
            <a:extLst>
              <a:ext uri="{FF2B5EF4-FFF2-40B4-BE49-F238E27FC236}">
                <a16:creationId xmlns:a16="http://schemas.microsoft.com/office/drawing/2014/main" id="{77F88679-0849-BCE4-E48F-9011B09625AA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53312" y="4802686"/>
            <a:ext cx="1885950" cy="1846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accent2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  <p:sp>
        <p:nvSpPr>
          <p:cNvPr id="30" name="Text Placeholder 2A sub">
            <a:extLst>
              <a:ext uri="{FF2B5EF4-FFF2-40B4-BE49-F238E27FC236}">
                <a16:creationId xmlns:a16="http://schemas.microsoft.com/office/drawing/2014/main" id="{46C9B654-FF71-96F3-9D65-FAFDCC542B23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7426459" y="5290479"/>
            <a:ext cx="1858900" cy="80021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Short bio or description (3-4 lines). Support text paragraph, bullets, or additional details</a:t>
            </a:r>
          </a:p>
          <a:p>
            <a:pPr lvl="0"/>
            <a:endParaRPr lang="en-US"/>
          </a:p>
        </p:txBody>
      </p:sp>
      <p:sp>
        <p:nvSpPr>
          <p:cNvPr id="10" name="Picture 5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B9166C7-9DC6-A91A-ED39-661EF0FD1414}"/>
              </a:ext>
            </a:extLst>
          </p:cNvPr>
          <p:cNvSpPr>
            <a:spLocks noGrp="1" noChangeAspect="1"/>
          </p:cNvSpPr>
          <p:nvPr>
            <p:ph type="pic" sz="quarter" idx="35" hasCustomPrompt="1"/>
          </p:nvPr>
        </p:nvSpPr>
        <p:spPr bwMode="ltGray">
          <a:xfrm>
            <a:off x="9732820" y="2282265"/>
            <a:ext cx="1858900" cy="1858900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9" name="Text Placeholder 58">
            <a:extLst>
              <a:ext uri="{FF2B5EF4-FFF2-40B4-BE49-F238E27FC236}">
                <a16:creationId xmlns:a16="http://schemas.microsoft.com/office/drawing/2014/main" id="{F3664A74-3BF2-EBBD-0A32-D91D7E18D712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9725024" y="4527175"/>
            <a:ext cx="1885950" cy="246221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600">
                <a:solidFill>
                  <a:schemeClr val="accent2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20" name="Text Placeholder 58">
            <a:extLst>
              <a:ext uri="{FF2B5EF4-FFF2-40B4-BE49-F238E27FC236}">
                <a16:creationId xmlns:a16="http://schemas.microsoft.com/office/drawing/2014/main" id="{1EA6E3E7-9522-FBDA-5AA8-9B02637C3DED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725024" y="4802686"/>
            <a:ext cx="1885950" cy="1846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accent2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  <p:sp>
        <p:nvSpPr>
          <p:cNvPr id="31" name="Text Placeholder 2A sub">
            <a:extLst>
              <a:ext uri="{FF2B5EF4-FFF2-40B4-BE49-F238E27FC236}">
                <a16:creationId xmlns:a16="http://schemas.microsoft.com/office/drawing/2014/main" id="{C58F8C8D-221D-B55E-D329-5A72E24F04B1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9729821" y="5290479"/>
            <a:ext cx="1858900" cy="80021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Short bio or description (3-4 lines). Support text paragraph, bullets, or additional details</a:t>
            </a:r>
          </a:p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56454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roster_Multiple team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F9E7B99-27E1-40DA-2909-4D94A9F52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3" name="Team 1">
            <a:extLst>
              <a:ext uri="{FF2B5EF4-FFF2-40B4-BE49-F238E27FC236}">
                <a16:creationId xmlns:a16="http://schemas.microsoft.com/office/drawing/2014/main" id="{1788A81D-F91F-4B63-B86B-E5FF44CB379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84200" y="2038192"/>
            <a:ext cx="1487488" cy="24622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600">
                <a:solidFill>
                  <a:schemeClr val="accent2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Team 1</a:t>
            </a:r>
          </a:p>
        </p:txBody>
      </p:sp>
      <p:sp>
        <p:nvSpPr>
          <p:cNvPr id="30" name="Picture Placeholder 1A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A1858DE-4EF1-DF37-6E54-4CDDA8BE4810}"/>
              </a:ext>
            </a:extLst>
          </p:cNvPr>
          <p:cNvSpPr>
            <a:spLocks noGrp="1" noChangeAspect="1"/>
          </p:cNvSpPr>
          <p:nvPr>
            <p:ph type="pic" sz="quarter" idx="28"/>
          </p:nvPr>
        </p:nvSpPr>
        <p:spPr bwMode="ltGray">
          <a:xfrm>
            <a:off x="2179638" y="1752600"/>
            <a:ext cx="894113" cy="894113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47" name="Text Placeholder 58">
            <a:extLst>
              <a:ext uri="{FF2B5EF4-FFF2-40B4-BE49-F238E27FC236}">
                <a16:creationId xmlns:a16="http://schemas.microsoft.com/office/drawing/2014/main" id="{44D0620A-EDE4-7447-2DB5-3E62FDFEF2AE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3193643" y="1985962"/>
            <a:ext cx="1320481" cy="18573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48" name="Text Placeholder 58">
            <a:extLst>
              <a:ext uri="{FF2B5EF4-FFF2-40B4-BE49-F238E27FC236}">
                <a16:creationId xmlns:a16="http://schemas.microsoft.com/office/drawing/2014/main" id="{01C010F4-F640-8A60-84DB-3A2F8B87A5DD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193643" y="2190035"/>
            <a:ext cx="1327370" cy="15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  <p:sp>
        <p:nvSpPr>
          <p:cNvPr id="34" name="Picture Placeholder 1B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DC67249-5F90-20FE-642D-92B8A7AA4725}"/>
              </a:ext>
            </a:extLst>
          </p:cNvPr>
          <p:cNvSpPr>
            <a:spLocks noGrp="1" noChangeAspect="1"/>
          </p:cNvSpPr>
          <p:nvPr>
            <p:ph type="pic" sz="quarter" idx="32"/>
          </p:nvPr>
        </p:nvSpPr>
        <p:spPr bwMode="ltGray">
          <a:xfrm>
            <a:off x="4609587" y="1752600"/>
            <a:ext cx="894113" cy="894113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55" name="Text Placeholder 58">
            <a:extLst>
              <a:ext uri="{FF2B5EF4-FFF2-40B4-BE49-F238E27FC236}">
                <a16:creationId xmlns:a16="http://schemas.microsoft.com/office/drawing/2014/main" id="{922227CE-29CC-7715-08E4-905343CC466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5627448" y="1985962"/>
            <a:ext cx="1320481" cy="18573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56" name="Text Placeholder 58">
            <a:extLst>
              <a:ext uri="{FF2B5EF4-FFF2-40B4-BE49-F238E27FC236}">
                <a16:creationId xmlns:a16="http://schemas.microsoft.com/office/drawing/2014/main" id="{20F30418-EB83-FF1F-ECF0-A40BD6D8CBC0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5627448" y="2190035"/>
            <a:ext cx="1327370" cy="15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  <p:sp>
        <p:nvSpPr>
          <p:cNvPr id="38" name="Picture Placeholder 1C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B8D2A36-064C-FE3B-CEAF-48281FAD4185}"/>
              </a:ext>
            </a:extLst>
          </p:cNvPr>
          <p:cNvSpPr>
            <a:spLocks noGrp="1" noChangeAspect="1"/>
          </p:cNvSpPr>
          <p:nvPr>
            <p:ph type="pic" sz="quarter" idx="36"/>
          </p:nvPr>
        </p:nvSpPr>
        <p:spPr bwMode="ltGray">
          <a:xfrm>
            <a:off x="7049911" y="1752600"/>
            <a:ext cx="894113" cy="894113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3" name="Text Placeholder 58">
            <a:extLst>
              <a:ext uri="{FF2B5EF4-FFF2-40B4-BE49-F238E27FC236}">
                <a16:creationId xmlns:a16="http://schemas.microsoft.com/office/drawing/2014/main" id="{8AD370F1-6139-1223-018A-16C75055E068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8057744" y="1985962"/>
            <a:ext cx="1320481" cy="18573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64" name="Text Placeholder 58">
            <a:extLst>
              <a:ext uri="{FF2B5EF4-FFF2-40B4-BE49-F238E27FC236}">
                <a16:creationId xmlns:a16="http://schemas.microsoft.com/office/drawing/2014/main" id="{BFCE70D8-4F10-E678-F1BB-75AEBFBE09D5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8057744" y="2190035"/>
            <a:ext cx="1327370" cy="15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  <p:sp>
        <p:nvSpPr>
          <p:cNvPr id="42" name="Picture Placeholder 1D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E2E6F0B-8050-0919-E8CB-AC11968F627C}"/>
              </a:ext>
            </a:extLst>
          </p:cNvPr>
          <p:cNvSpPr>
            <a:spLocks noGrp="1" noChangeAspect="1"/>
          </p:cNvSpPr>
          <p:nvPr>
            <p:ph type="pic" sz="quarter" idx="40"/>
          </p:nvPr>
        </p:nvSpPr>
        <p:spPr bwMode="ltGray">
          <a:xfrm>
            <a:off x="9485490" y="1752600"/>
            <a:ext cx="894113" cy="894113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71" name="Text Placeholder 58">
            <a:extLst>
              <a:ext uri="{FF2B5EF4-FFF2-40B4-BE49-F238E27FC236}">
                <a16:creationId xmlns:a16="http://schemas.microsoft.com/office/drawing/2014/main" id="{0001AF27-6E88-CCE0-8660-7B99045D854D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10478312" y="1985962"/>
            <a:ext cx="1320481" cy="18573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72" name="Text Placeholder 58">
            <a:extLst>
              <a:ext uri="{FF2B5EF4-FFF2-40B4-BE49-F238E27FC236}">
                <a16:creationId xmlns:a16="http://schemas.microsoft.com/office/drawing/2014/main" id="{03C09D05-0CE3-7C80-1290-D97C4CA98852}"/>
              </a:ext>
            </a:extLst>
          </p:cNvPr>
          <p:cNvSpPr>
            <a:spLocks noGrp="1"/>
          </p:cNvSpPr>
          <p:nvPr>
            <p:ph type="body" sz="quarter" idx="70" hasCustomPrompt="1"/>
          </p:nvPr>
        </p:nvSpPr>
        <p:spPr>
          <a:xfrm>
            <a:off x="10478312" y="2190035"/>
            <a:ext cx="1327370" cy="15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8F445834-5147-BDA3-1A05-42FE03F26C3D}"/>
              </a:ext>
            </a:extLst>
          </p:cNvPr>
          <p:cNvCxnSpPr>
            <a:cxnSpLocks/>
          </p:cNvCxnSpPr>
          <p:nvPr userDrawn="1"/>
        </p:nvCxnSpPr>
        <p:spPr>
          <a:xfrm>
            <a:off x="588662" y="2796209"/>
            <a:ext cx="1101467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am 2">
            <a:extLst>
              <a:ext uri="{FF2B5EF4-FFF2-40B4-BE49-F238E27FC236}">
                <a16:creationId xmlns:a16="http://schemas.microsoft.com/office/drawing/2014/main" id="{10A26582-C8F8-AC4A-9BCE-FF494FA099A6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84200" y="3276600"/>
            <a:ext cx="1487488" cy="24622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600">
                <a:solidFill>
                  <a:schemeClr val="accent2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Team 2</a:t>
            </a:r>
          </a:p>
        </p:txBody>
      </p:sp>
      <p:sp>
        <p:nvSpPr>
          <p:cNvPr id="29" name="Picture Placeholder 2A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47D2B24-2319-9A35-2475-DEF9C8C68542}"/>
              </a:ext>
            </a:extLst>
          </p:cNvPr>
          <p:cNvSpPr>
            <a:spLocks noGrp="1" noChangeAspect="1"/>
          </p:cNvSpPr>
          <p:nvPr>
            <p:ph type="pic" sz="quarter" idx="27"/>
          </p:nvPr>
        </p:nvSpPr>
        <p:spPr bwMode="ltGray">
          <a:xfrm>
            <a:off x="2179638" y="2949222"/>
            <a:ext cx="894113" cy="894113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49" name="Text Placeholder 58">
            <a:extLst>
              <a:ext uri="{FF2B5EF4-FFF2-40B4-BE49-F238E27FC236}">
                <a16:creationId xmlns:a16="http://schemas.microsoft.com/office/drawing/2014/main" id="{FC01ED5E-F101-B2E3-BF92-D7282EDD9294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3193643" y="3200400"/>
            <a:ext cx="1320481" cy="18573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50" name="Text Placeholder 58">
            <a:extLst>
              <a:ext uri="{FF2B5EF4-FFF2-40B4-BE49-F238E27FC236}">
                <a16:creationId xmlns:a16="http://schemas.microsoft.com/office/drawing/2014/main" id="{5EFE1E18-263B-ADE2-5B97-3D3EC83D4FFD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3193643" y="3404473"/>
            <a:ext cx="1327370" cy="15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  <p:sp>
        <p:nvSpPr>
          <p:cNvPr id="33" name="Picture Placeholder 2B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8083CB6-CCDA-255D-BC5C-0F5D411855D5}"/>
              </a:ext>
            </a:extLst>
          </p:cNvPr>
          <p:cNvSpPr>
            <a:spLocks noGrp="1" noChangeAspect="1"/>
          </p:cNvSpPr>
          <p:nvPr>
            <p:ph type="pic" sz="quarter" idx="31"/>
          </p:nvPr>
        </p:nvSpPr>
        <p:spPr bwMode="ltGray">
          <a:xfrm>
            <a:off x="4609587" y="2949222"/>
            <a:ext cx="894113" cy="894113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57" name="Text Placeholder 58">
            <a:extLst>
              <a:ext uri="{FF2B5EF4-FFF2-40B4-BE49-F238E27FC236}">
                <a16:creationId xmlns:a16="http://schemas.microsoft.com/office/drawing/2014/main" id="{F2AC0BEF-2B97-6CDB-7C63-7F2758C12D78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5627448" y="3200400"/>
            <a:ext cx="1320481" cy="18573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58" name="Text Placeholder 58">
            <a:extLst>
              <a:ext uri="{FF2B5EF4-FFF2-40B4-BE49-F238E27FC236}">
                <a16:creationId xmlns:a16="http://schemas.microsoft.com/office/drawing/2014/main" id="{74C1C912-D822-B1C0-3368-737311266008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5627448" y="3404473"/>
            <a:ext cx="1327370" cy="15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  <p:sp>
        <p:nvSpPr>
          <p:cNvPr id="37" name="Picture Placeholder 2C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64422E8-3E89-9441-E751-CAFDCD0F198A}"/>
              </a:ext>
            </a:extLst>
          </p:cNvPr>
          <p:cNvSpPr>
            <a:spLocks noGrp="1" noChangeAspect="1"/>
          </p:cNvSpPr>
          <p:nvPr>
            <p:ph type="pic" sz="quarter" idx="35"/>
          </p:nvPr>
        </p:nvSpPr>
        <p:spPr bwMode="ltGray">
          <a:xfrm>
            <a:off x="7049911" y="2949222"/>
            <a:ext cx="894113" cy="894113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5" name="Text Placeholder 58">
            <a:extLst>
              <a:ext uri="{FF2B5EF4-FFF2-40B4-BE49-F238E27FC236}">
                <a16:creationId xmlns:a16="http://schemas.microsoft.com/office/drawing/2014/main" id="{317C4FB7-C080-AFBA-6406-A20CF0407110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8057744" y="3200400"/>
            <a:ext cx="1320481" cy="18573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66" name="Text Placeholder 58">
            <a:extLst>
              <a:ext uri="{FF2B5EF4-FFF2-40B4-BE49-F238E27FC236}">
                <a16:creationId xmlns:a16="http://schemas.microsoft.com/office/drawing/2014/main" id="{0E6AE450-22D4-A89C-C840-1C35AC4C6789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8057744" y="3404473"/>
            <a:ext cx="1327370" cy="15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  <p:sp>
        <p:nvSpPr>
          <p:cNvPr id="41" name="Picture Placeholder 2D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418AC83-800E-9972-CCF5-0D24DA9B04AC}"/>
              </a:ext>
            </a:extLst>
          </p:cNvPr>
          <p:cNvSpPr>
            <a:spLocks noGrp="1" noChangeAspect="1"/>
          </p:cNvSpPr>
          <p:nvPr>
            <p:ph type="pic" sz="quarter" idx="39"/>
          </p:nvPr>
        </p:nvSpPr>
        <p:spPr bwMode="ltGray">
          <a:xfrm>
            <a:off x="9485490" y="2949222"/>
            <a:ext cx="894113" cy="894113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73" name="Text Placeholder 58">
            <a:extLst>
              <a:ext uri="{FF2B5EF4-FFF2-40B4-BE49-F238E27FC236}">
                <a16:creationId xmlns:a16="http://schemas.microsoft.com/office/drawing/2014/main" id="{309D02C3-435E-CDD1-D82F-28B543F1B5A2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10478312" y="3200400"/>
            <a:ext cx="1320481" cy="18573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74" name="Text Placeholder 58">
            <a:extLst>
              <a:ext uri="{FF2B5EF4-FFF2-40B4-BE49-F238E27FC236}">
                <a16:creationId xmlns:a16="http://schemas.microsoft.com/office/drawing/2014/main" id="{D366B6F5-DEC3-1C48-DA3B-4397F337A269}"/>
              </a:ext>
            </a:extLst>
          </p:cNvPr>
          <p:cNvSpPr>
            <a:spLocks noGrp="1"/>
          </p:cNvSpPr>
          <p:nvPr>
            <p:ph type="body" sz="quarter" idx="72" hasCustomPrompt="1"/>
          </p:nvPr>
        </p:nvSpPr>
        <p:spPr>
          <a:xfrm>
            <a:off x="10478312" y="3404473"/>
            <a:ext cx="1327370" cy="15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804F51A-1D45-8731-5DAA-2233599509CB}"/>
              </a:ext>
            </a:extLst>
          </p:cNvPr>
          <p:cNvCxnSpPr>
            <a:cxnSpLocks/>
          </p:cNvCxnSpPr>
          <p:nvPr userDrawn="1"/>
        </p:nvCxnSpPr>
        <p:spPr>
          <a:xfrm>
            <a:off x="588662" y="3962400"/>
            <a:ext cx="1101467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am 3">
            <a:extLst>
              <a:ext uri="{FF2B5EF4-FFF2-40B4-BE49-F238E27FC236}">
                <a16:creationId xmlns:a16="http://schemas.microsoft.com/office/drawing/2014/main" id="{D3F608B4-ED44-5C07-5EFA-438FB513B7FB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584200" y="4419600"/>
            <a:ext cx="1487488" cy="24622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600">
                <a:solidFill>
                  <a:schemeClr val="accent2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Team 3</a:t>
            </a:r>
          </a:p>
        </p:txBody>
      </p:sp>
      <p:sp>
        <p:nvSpPr>
          <p:cNvPr id="28" name="Picture Placeholder 3A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AECE39A-485D-E6EB-27F0-728F88CA6719}"/>
              </a:ext>
            </a:extLst>
          </p:cNvPr>
          <p:cNvSpPr>
            <a:spLocks noGrp="1" noChangeAspect="1"/>
          </p:cNvSpPr>
          <p:nvPr>
            <p:ph type="pic" sz="quarter" idx="26"/>
          </p:nvPr>
        </p:nvSpPr>
        <p:spPr bwMode="ltGray">
          <a:xfrm>
            <a:off x="2179638" y="4114800"/>
            <a:ext cx="894113" cy="894113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51" name="Text Placeholder 58">
            <a:extLst>
              <a:ext uri="{FF2B5EF4-FFF2-40B4-BE49-F238E27FC236}">
                <a16:creationId xmlns:a16="http://schemas.microsoft.com/office/drawing/2014/main" id="{3965190B-2799-9D0C-F8DD-6CC5158F1533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193643" y="4343400"/>
            <a:ext cx="1320481" cy="18573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52" name="Text Placeholder 58">
            <a:extLst>
              <a:ext uri="{FF2B5EF4-FFF2-40B4-BE49-F238E27FC236}">
                <a16:creationId xmlns:a16="http://schemas.microsoft.com/office/drawing/2014/main" id="{736C02F1-87C7-951D-BE5A-0E2EE9F3DC1E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3193643" y="4547473"/>
            <a:ext cx="1327370" cy="15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  <p:sp>
        <p:nvSpPr>
          <p:cNvPr id="32" name="Picture Placeholder 3B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F4AC3C-2414-C0C9-D30B-1883D8FF07F9}"/>
              </a:ext>
            </a:extLst>
          </p:cNvPr>
          <p:cNvSpPr>
            <a:spLocks noGrp="1" noChangeAspect="1"/>
          </p:cNvSpPr>
          <p:nvPr>
            <p:ph type="pic" sz="quarter" idx="30"/>
          </p:nvPr>
        </p:nvSpPr>
        <p:spPr bwMode="ltGray">
          <a:xfrm>
            <a:off x="4609587" y="4114800"/>
            <a:ext cx="894113" cy="894113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id="{EF622325-4A31-0D34-F692-292C7A27B194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5627448" y="4343400"/>
            <a:ext cx="1320481" cy="18573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60" name="Text Placeholder 58">
            <a:extLst>
              <a:ext uri="{FF2B5EF4-FFF2-40B4-BE49-F238E27FC236}">
                <a16:creationId xmlns:a16="http://schemas.microsoft.com/office/drawing/2014/main" id="{4EA6AF6F-230F-CCBA-01CB-9F97E4A80419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5627448" y="4547473"/>
            <a:ext cx="1327370" cy="15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  <p:sp>
        <p:nvSpPr>
          <p:cNvPr id="36" name="Picture Placeholder 3C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A1EE5FC3-9D08-4309-3E1C-5300AC037DC4}"/>
              </a:ext>
            </a:extLst>
          </p:cNvPr>
          <p:cNvSpPr>
            <a:spLocks noGrp="1" noChangeAspect="1"/>
          </p:cNvSpPr>
          <p:nvPr>
            <p:ph type="pic" sz="quarter" idx="34"/>
          </p:nvPr>
        </p:nvSpPr>
        <p:spPr bwMode="ltGray">
          <a:xfrm>
            <a:off x="7049911" y="4114800"/>
            <a:ext cx="894113" cy="894113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7" name="Text Placeholder 58">
            <a:extLst>
              <a:ext uri="{FF2B5EF4-FFF2-40B4-BE49-F238E27FC236}">
                <a16:creationId xmlns:a16="http://schemas.microsoft.com/office/drawing/2014/main" id="{8F8EB56C-34C6-E5E1-1972-A071C8CB2ACF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8057744" y="4343400"/>
            <a:ext cx="1320481" cy="18573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68" name="Text Placeholder 58">
            <a:extLst>
              <a:ext uri="{FF2B5EF4-FFF2-40B4-BE49-F238E27FC236}">
                <a16:creationId xmlns:a16="http://schemas.microsoft.com/office/drawing/2014/main" id="{6070585B-81AF-32BA-0813-522DCAEFA40E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8057744" y="4547473"/>
            <a:ext cx="1327370" cy="15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  <p:sp>
        <p:nvSpPr>
          <p:cNvPr id="40" name="Picture Placeholder 3D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48D92F43-C340-0BDC-CD08-A5A2D0AFAA5A}"/>
              </a:ext>
            </a:extLst>
          </p:cNvPr>
          <p:cNvSpPr>
            <a:spLocks noGrp="1" noChangeAspect="1"/>
          </p:cNvSpPr>
          <p:nvPr>
            <p:ph type="pic" sz="quarter" idx="38"/>
          </p:nvPr>
        </p:nvSpPr>
        <p:spPr bwMode="ltGray">
          <a:xfrm>
            <a:off x="9485490" y="4114800"/>
            <a:ext cx="894113" cy="894113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75" name="Text Placeholder 58">
            <a:extLst>
              <a:ext uri="{FF2B5EF4-FFF2-40B4-BE49-F238E27FC236}">
                <a16:creationId xmlns:a16="http://schemas.microsoft.com/office/drawing/2014/main" id="{89E6A037-24C1-CAC2-A398-476119D3F25D}"/>
              </a:ext>
            </a:extLst>
          </p:cNvPr>
          <p:cNvSpPr>
            <a:spLocks noGrp="1"/>
          </p:cNvSpPr>
          <p:nvPr>
            <p:ph type="body" sz="quarter" idx="73" hasCustomPrompt="1"/>
          </p:nvPr>
        </p:nvSpPr>
        <p:spPr>
          <a:xfrm>
            <a:off x="10478312" y="4343400"/>
            <a:ext cx="1320481" cy="18573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76" name="Text Placeholder 58">
            <a:extLst>
              <a:ext uri="{FF2B5EF4-FFF2-40B4-BE49-F238E27FC236}">
                <a16:creationId xmlns:a16="http://schemas.microsoft.com/office/drawing/2014/main" id="{876F2CA6-31AD-FFE7-FC90-15148A097830}"/>
              </a:ext>
            </a:extLst>
          </p:cNvPr>
          <p:cNvSpPr>
            <a:spLocks noGrp="1"/>
          </p:cNvSpPr>
          <p:nvPr>
            <p:ph type="body" sz="quarter" idx="74" hasCustomPrompt="1"/>
          </p:nvPr>
        </p:nvSpPr>
        <p:spPr>
          <a:xfrm>
            <a:off x="10478312" y="4547473"/>
            <a:ext cx="1327370" cy="15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72DE300-AF33-9F86-1E59-5008DFACF2FD}"/>
              </a:ext>
            </a:extLst>
          </p:cNvPr>
          <p:cNvCxnSpPr>
            <a:cxnSpLocks/>
          </p:cNvCxnSpPr>
          <p:nvPr userDrawn="1"/>
        </p:nvCxnSpPr>
        <p:spPr>
          <a:xfrm>
            <a:off x="588662" y="5128591"/>
            <a:ext cx="1101467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am 4">
            <a:extLst>
              <a:ext uri="{FF2B5EF4-FFF2-40B4-BE49-F238E27FC236}">
                <a16:creationId xmlns:a16="http://schemas.microsoft.com/office/drawing/2014/main" id="{B1818782-B436-6129-67F3-553E6ADB8AE1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569912" y="5619750"/>
            <a:ext cx="1487488" cy="24622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600">
                <a:solidFill>
                  <a:schemeClr val="accent2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Team 4</a:t>
            </a:r>
          </a:p>
        </p:txBody>
      </p:sp>
      <p:sp>
        <p:nvSpPr>
          <p:cNvPr id="27" name="Picture Placeholder 4A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9D5AA92-B282-C1B4-798D-F0C0CE32DFED}"/>
              </a:ext>
            </a:extLst>
          </p:cNvPr>
          <p:cNvSpPr>
            <a:spLocks noGrp="1" noChangeAspect="1"/>
          </p:cNvSpPr>
          <p:nvPr>
            <p:ph type="pic" sz="quarter" idx="25"/>
          </p:nvPr>
        </p:nvSpPr>
        <p:spPr bwMode="ltGray">
          <a:xfrm>
            <a:off x="2179638" y="5280908"/>
            <a:ext cx="894113" cy="894113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53" name="Text Placeholder 58">
            <a:extLst>
              <a:ext uri="{FF2B5EF4-FFF2-40B4-BE49-F238E27FC236}">
                <a16:creationId xmlns:a16="http://schemas.microsoft.com/office/drawing/2014/main" id="{185A2984-DFE0-DB13-1B58-814E78BACB59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3193643" y="5562600"/>
            <a:ext cx="1320481" cy="18573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54" name="Text Placeholder 58">
            <a:extLst>
              <a:ext uri="{FF2B5EF4-FFF2-40B4-BE49-F238E27FC236}">
                <a16:creationId xmlns:a16="http://schemas.microsoft.com/office/drawing/2014/main" id="{8B90DB1C-DC86-BEED-6297-979686631FEC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3193643" y="5766673"/>
            <a:ext cx="1327370" cy="15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  <p:sp>
        <p:nvSpPr>
          <p:cNvPr id="31" name="Picture Placeholder 4B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AACDD71-3F9F-FF96-80B7-B16ACB3DBDA0}"/>
              </a:ext>
            </a:extLst>
          </p:cNvPr>
          <p:cNvSpPr>
            <a:spLocks noGrp="1" noChangeAspect="1"/>
          </p:cNvSpPr>
          <p:nvPr>
            <p:ph type="pic" sz="quarter" idx="29"/>
          </p:nvPr>
        </p:nvSpPr>
        <p:spPr bwMode="ltGray">
          <a:xfrm>
            <a:off x="4609587" y="5280908"/>
            <a:ext cx="894113" cy="894113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1" name="Text Placeholder 58">
            <a:extLst>
              <a:ext uri="{FF2B5EF4-FFF2-40B4-BE49-F238E27FC236}">
                <a16:creationId xmlns:a16="http://schemas.microsoft.com/office/drawing/2014/main" id="{2B9A6BDF-B22A-1D52-4406-C9B2C30D5BE2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627448" y="5562600"/>
            <a:ext cx="1320481" cy="18573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62" name="Text Placeholder 58">
            <a:extLst>
              <a:ext uri="{FF2B5EF4-FFF2-40B4-BE49-F238E27FC236}">
                <a16:creationId xmlns:a16="http://schemas.microsoft.com/office/drawing/2014/main" id="{798F9B24-6D32-FEF4-B4F7-221FA0383648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5627448" y="5766673"/>
            <a:ext cx="1327370" cy="15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  <p:sp>
        <p:nvSpPr>
          <p:cNvPr id="35" name="Picture Placeholder 4C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17FFE89-17B7-1648-33A1-D7100A36CE96}"/>
              </a:ext>
            </a:extLst>
          </p:cNvPr>
          <p:cNvSpPr>
            <a:spLocks noGrp="1" noChangeAspect="1"/>
          </p:cNvSpPr>
          <p:nvPr>
            <p:ph type="pic" sz="quarter" idx="33"/>
          </p:nvPr>
        </p:nvSpPr>
        <p:spPr bwMode="ltGray">
          <a:xfrm>
            <a:off x="7049911" y="5280908"/>
            <a:ext cx="894113" cy="894113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9" name="Text Placeholder 58">
            <a:extLst>
              <a:ext uri="{FF2B5EF4-FFF2-40B4-BE49-F238E27FC236}">
                <a16:creationId xmlns:a16="http://schemas.microsoft.com/office/drawing/2014/main" id="{4E67998A-56F2-636C-2397-FD35A6BAED5C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8057744" y="5562600"/>
            <a:ext cx="1320481" cy="18573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70" name="Text Placeholder 58">
            <a:extLst>
              <a:ext uri="{FF2B5EF4-FFF2-40B4-BE49-F238E27FC236}">
                <a16:creationId xmlns:a16="http://schemas.microsoft.com/office/drawing/2014/main" id="{98A4D675-E7C5-C94A-F613-39AE772372B3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8057744" y="5766673"/>
            <a:ext cx="1327370" cy="15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  <p:sp>
        <p:nvSpPr>
          <p:cNvPr id="39" name="Picture Placeholder 4D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B3E99EB-92F7-AFDA-6F2F-8D5C275EECBF}"/>
              </a:ext>
            </a:extLst>
          </p:cNvPr>
          <p:cNvSpPr>
            <a:spLocks noGrp="1" noChangeAspect="1"/>
          </p:cNvSpPr>
          <p:nvPr>
            <p:ph type="pic" sz="quarter" idx="37"/>
          </p:nvPr>
        </p:nvSpPr>
        <p:spPr bwMode="ltGray">
          <a:xfrm>
            <a:off x="9485490" y="5280908"/>
            <a:ext cx="894113" cy="894113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77" name="Text Placeholder 58">
            <a:extLst>
              <a:ext uri="{FF2B5EF4-FFF2-40B4-BE49-F238E27FC236}">
                <a16:creationId xmlns:a16="http://schemas.microsoft.com/office/drawing/2014/main" id="{794D0FFB-0845-0A62-2ABA-9D32A8F6A11F}"/>
              </a:ext>
            </a:extLst>
          </p:cNvPr>
          <p:cNvSpPr>
            <a:spLocks noGrp="1"/>
          </p:cNvSpPr>
          <p:nvPr>
            <p:ph type="body" sz="quarter" idx="75" hasCustomPrompt="1"/>
          </p:nvPr>
        </p:nvSpPr>
        <p:spPr>
          <a:xfrm>
            <a:off x="10478312" y="5562600"/>
            <a:ext cx="1320481" cy="18573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78" name="Text Placeholder 58">
            <a:extLst>
              <a:ext uri="{FF2B5EF4-FFF2-40B4-BE49-F238E27FC236}">
                <a16:creationId xmlns:a16="http://schemas.microsoft.com/office/drawing/2014/main" id="{EA2979B5-9049-F13E-01F6-96D99CFF4F5E}"/>
              </a:ext>
            </a:extLst>
          </p:cNvPr>
          <p:cNvSpPr>
            <a:spLocks noGrp="1"/>
          </p:cNvSpPr>
          <p:nvPr>
            <p:ph type="body" sz="quarter" idx="76" hasCustomPrompt="1"/>
          </p:nvPr>
        </p:nvSpPr>
        <p:spPr>
          <a:xfrm>
            <a:off x="10478312" y="5766673"/>
            <a:ext cx="1327370" cy="15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</p:spTree>
    <p:extLst>
      <p:ext uri="{BB962C8B-B14F-4D97-AF65-F5344CB8AC3E}">
        <p14:creationId xmlns:p14="http://schemas.microsoft.com/office/powerpoint/2010/main" val="153282663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page_Big headlin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>
            <a:extLst>
              <a:ext uri="{FF2B5EF4-FFF2-40B4-BE49-F238E27FC236}">
                <a16:creationId xmlns:a16="http://schemas.microsoft.com/office/drawing/2014/main" id="{9654F913-8C73-8154-339B-5F55F59D64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5081" y="2448062"/>
            <a:ext cx="10430257" cy="1015663"/>
          </a:xfrm>
        </p:spPr>
        <p:txBody>
          <a:bodyPr anchor="b" anchorCtr="0"/>
          <a:lstStyle>
            <a:lvl1pPr>
              <a:defRPr sz="6600" spc="-10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Big headline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1AD7AFE0-BCF1-36FF-7EA7-BCB9808983B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89" y="4278313"/>
            <a:ext cx="5055459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1290F352-B453-F362-EDD0-00B6F4E63D1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46409" y="4278313"/>
            <a:ext cx="5055459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70235136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7680">
          <p15:clr>
            <a:srgbClr val="954F72"/>
          </p15:clr>
        </p15:guide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_Dark Purple">
    <p:bg>
      <p:bgPr>
        <a:solidFill>
          <a:srgbClr val="225B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050DF2A-4008-7ADC-F1B1-AEF3EC3F4AE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25000"/>
            <a:alphaModFix amt="13000"/>
          </a:blip>
          <a:stretch>
            <a:fillRect/>
          </a:stretch>
        </p:blipFill>
        <p:spPr>
          <a:xfrm>
            <a:off x="720939" y="-1430212"/>
            <a:ext cx="6490706" cy="47432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8068E63-4A09-0712-0A67-27152034AB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25000"/>
            <a:alphaModFix amt="13000"/>
          </a:blip>
          <a:stretch>
            <a:fillRect/>
          </a:stretch>
        </p:blipFill>
        <p:spPr>
          <a:xfrm rot="10800000">
            <a:off x="8186352" y="3860767"/>
            <a:ext cx="4624669" cy="3379567"/>
          </a:xfrm>
          <a:prstGeom prst="rect">
            <a:avLst/>
          </a:prstGeom>
        </p:spPr>
      </p:pic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E7E5487E-046B-12F4-5F50-B9A9DED920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534883" y="2624554"/>
            <a:ext cx="9144000" cy="615553"/>
          </a:xfrm>
          <a:prstGeom prst="rect">
            <a:avLst/>
          </a:prstGeo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4000" b="0" i="0" spc="-5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>
              <a:defRPr sz="4200">
                <a:solidFill>
                  <a:srgbClr val="F4F4F7"/>
                </a:solidFill>
              </a:defRPr>
            </a:lvl2pPr>
            <a:lvl3pPr>
              <a:defRPr sz="4200">
                <a:solidFill>
                  <a:srgbClr val="F4F4F7"/>
                </a:solidFill>
              </a:defRPr>
            </a:lvl3pPr>
            <a:lvl4pPr>
              <a:defRPr sz="4200">
                <a:solidFill>
                  <a:srgbClr val="F4F4F7"/>
                </a:solidFill>
              </a:defRPr>
            </a:lvl4pPr>
            <a:lvl5pPr>
              <a:defRPr sz="4200">
                <a:solidFill>
                  <a:srgbClr val="F4F4F7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14">
            <a:extLst>
              <a:ext uri="{FF2B5EF4-FFF2-40B4-BE49-F238E27FC236}">
                <a16:creationId xmlns:a16="http://schemas.microsoft.com/office/drawing/2014/main" id="{6A38A572-BE21-AD6C-05B0-796EB24BAD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534883" y="4711980"/>
            <a:ext cx="9144000" cy="24622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F35B74AA-BE69-DAC7-7B0A-BE5264EC2C3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534883" y="5012194"/>
            <a:ext cx="9144000" cy="18466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66837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pos="368">
          <p15:clr>
            <a:srgbClr val="954F72"/>
          </p15:clr>
        </p15:guide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_Dark Teal">
    <p:bg>
      <p:bgPr>
        <a:solidFill>
          <a:srgbClr val="46366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050DF2A-4008-7ADC-F1B1-AEF3EC3F4AE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25000"/>
            <a:alphaModFix amt="13000"/>
          </a:blip>
          <a:stretch>
            <a:fillRect/>
          </a:stretch>
        </p:blipFill>
        <p:spPr>
          <a:xfrm>
            <a:off x="720939" y="-1430212"/>
            <a:ext cx="6490706" cy="47432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8068E63-4A09-0712-0A67-27152034AB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25000"/>
            <a:alphaModFix amt="13000"/>
          </a:blip>
          <a:stretch>
            <a:fillRect/>
          </a:stretch>
        </p:blipFill>
        <p:spPr>
          <a:xfrm rot="10800000">
            <a:off x="8186352" y="3860767"/>
            <a:ext cx="4624669" cy="3379567"/>
          </a:xfrm>
          <a:prstGeom prst="rect">
            <a:avLst/>
          </a:prstGeom>
        </p:spPr>
      </p:pic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E7E5487E-046B-12F4-5F50-B9A9DED920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534883" y="2624554"/>
            <a:ext cx="9144000" cy="615553"/>
          </a:xfrm>
          <a:prstGeom prst="rect">
            <a:avLst/>
          </a:prstGeo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4000" b="0" i="0" spc="-5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>
              <a:defRPr sz="4200">
                <a:solidFill>
                  <a:srgbClr val="F4F4F7"/>
                </a:solidFill>
              </a:defRPr>
            </a:lvl2pPr>
            <a:lvl3pPr>
              <a:defRPr sz="4200">
                <a:solidFill>
                  <a:srgbClr val="F4F4F7"/>
                </a:solidFill>
              </a:defRPr>
            </a:lvl3pPr>
            <a:lvl4pPr>
              <a:defRPr sz="4200">
                <a:solidFill>
                  <a:srgbClr val="F4F4F7"/>
                </a:solidFill>
              </a:defRPr>
            </a:lvl4pPr>
            <a:lvl5pPr>
              <a:defRPr sz="4200">
                <a:solidFill>
                  <a:srgbClr val="F4F4F7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14">
            <a:extLst>
              <a:ext uri="{FF2B5EF4-FFF2-40B4-BE49-F238E27FC236}">
                <a16:creationId xmlns:a16="http://schemas.microsoft.com/office/drawing/2014/main" id="{6A38A572-BE21-AD6C-05B0-796EB24BAD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534883" y="4711980"/>
            <a:ext cx="9144000" cy="24622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F35B74AA-BE69-DAC7-7B0A-BE5264EC2C3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534883" y="5012194"/>
            <a:ext cx="9144000" cy="18466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2389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pos="368" userDrawn="1">
          <p15:clr>
            <a:srgbClr val="954F72"/>
          </p15:clr>
        </p15:guide>
        <p15:guide id="4" pos="778" userDrawn="1">
          <p15:clr>
            <a:srgbClr val="954F72"/>
          </p15:clr>
        </p15:guide>
        <p15:guide id="5" pos="962" userDrawn="1">
          <p15:clr>
            <a:srgbClr val="954F72"/>
          </p15:clr>
        </p15:guide>
        <p15:guide id="6" pos="1372" userDrawn="1">
          <p15:clr>
            <a:srgbClr val="954F72"/>
          </p15:clr>
        </p15:guide>
        <p15:guide id="7" pos="1556" userDrawn="1">
          <p15:clr>
            <a:srgbClr val="954F72"/>
          </p15:clr>
        </p15:guide>
        <p15:guide id="8" pos="1966" userDrawn="1">
          <p15:clr>
            <a:srgbClr val="954F72"/>
          </p15:clr>
        </p15:guide>
        <p15:guide id="9" pos="2150" userDrawn="1">
          <p15:clr>
            <a:srgbClr val="954F72"/>
          </p15:clr>
        </p15:guide>
        <p15:guide id="10" pos="2560" userDrawn="1">
          <p15:clr>
            <a:srgbClr val="954F72"/>
          </p15:clr>
        </p15:guide>
        <p15:guide id="11" pos="2744" userDrawn="1">
          <p15:clr>
            <a:srgbClr val="954F72"/>
          </p15:clr>
        </p15:guide>
        <p15:guide id="12" pos="3153" userDrawn="1">
          <p15:clr>
            <a:srgbClr val="954F72"/>
          </p15:clr>
        </p15:guide>
        <p15:guide id="13" pos="3338" userDrawn="1">
          <p15:clr>
            <a:srgbClr val="954F72"/>
          </p15:clr>
        </p15:guide>
        <p15:guide id="14" pos="3747" userDrawn="1">
          <p15:clr>
            <a:srgbClr val="954F72"/>
          </p15:clr>
        </p15:guide>
        <p15:guide id="15" pos="3932" userDrawn="1">
          <p15:clr>
            <a:srgbClr val="954F72"/>
          </p15:clr>
        </p15:guide>
        <p15:guide id="16" pos="4341" userDrawn="1">
          <p15:clr>
            <a:srgbClr val="954F72"/>
          </p15:clr>
        </p15:guide>
        <p15:guide id="17" pos="4526" userDrawn="1">
          <p15:clr>
            <a:srgbClr val="954F72"/>
          </p15:clr>
        </p15:guide>
        <p15:guide id="18" pos="4935" userDrawn="1">
          <p15:clr>
            <a:srgbClr val="954F72"/>
          </p15:clr>
        </p15:guide>
        <p15:guide id="19" pos="5120" userDrawn="1">
          <p15:clr>
            <a:srgbClr val="954F72"/>
          </p15:clr>
        </p15:guide>
        <p15:guide id="20" pos="5529" userDrawn="1">
          <p15:clr>
            <a:srgbClr val="954F72"/>
          </p15:clr>
        </p15:guide>
        <p15:guide id="21" pos="5713" userDrawn="1">
          <p15:clr>
            <a:srgbClr val="954F72"/>
          </p15:clr>
        </p15:guide>
        <p15:guide id="22" pos="6123" userDrawn="1">
          <p15:clr>
            <a:srgbClr val="954F72"/>
          </p15:clr>
        </p15:guide>
        <p15:guide id="23" pos="6307" userDrawn="1">
          <p15:clr>
            <a:srgbClr val="954F72"/>
          </p15:clr>
        </p15:guide>
        <p15:guide id="24" pos="6717" userDrawn="1">
          <p15:clr>
            <a:srgbClr val="954F72"/>
          </p15:clr>
        </p15:guide>
        <p15:guide id="25" pos="6901" userDrawn="1">
          <p15:clr>
            <a:srgbClr val="954F72"/>
          </p15:clr>
        </p15:guide>
        <p15:guide id="30" orient="horz" pos="812" userDrawn="1">
          <p15:clr>
            <a:srgbClr val="954F72"/>
          </p15:clr>
        </p15:guide>
        <p15:guide id="31" orient="horz" pos="996" userDrawn="1">
          <p15:clr>
            <a:srgbClr val="954F72"/>
          </p15:clr>
        </p15:guide>
        <p15:guide id="32" orient="horz" pos="1440" userDrawn="1">
          <p15:clr>
            <a:srgbClr val="954F72"/>
          </p15:clr>
        </p15:guide>
        <p15:guide id="33" orient="horz" pos="1624" userDrawn="1">
          <p15:clr>
            <a:srgbClr val="954F72"/>
          </p15:clr>
        </p15:guide>
        <p15:guide id="34" orient="horz" pos="2067" userDrawn="1">
          <p15:clr>
            <a:srgbClr val="954F72"/>
          </p15:clr>
        </p15:guide>
        <p15:guide id="35" orient="horz" pos="2252" userDrawn="1">
          <p15:clr>
            <a:srgbClr val="954F72"/>
          </p15:clr>
        </p15:guide>
        <p15:guide id="36" orient="horz" pos="2695" userDrawn="1">
          <p15:clr>
            <a:srgbClr val="954F72"/>
          </p15:clr>
        </p15:guide>
        <p15:guide id="37" orient="horz" pos="2880" userDrawn="1">
          <p15:clr>
            <a:srgbClr val="954F72"/>
          </p15:clr>
        </p15:guide>
        <p15:guide id="38" orient="horz" pos="3323" userDrawn="1">
          <p15:clr>
            <a:srgbClr val="954F72"/>
          </p15:clr>
        </p15:guide>
        <p15:guide id="39" orient="horz" pos="3507" userDrawn="1">
          <p15:clr>
            <a:srgbClr val="954F72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column_Tex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F9E7B99-27E1-40DA-2909-4D94A9F52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2A76E6DB-43E3-9638-8EED-1A07351FE9B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89" y="1614460"/>
            <a:ext cx="8193024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12184986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1008" userDrawn="1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column_Text_with Subhea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F9E7B99-27E1-40DA-2909-4D94A9F52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11">
            <a:extLst>
              <a:ext uri="{FF2B5EF4-FFF2-40B4-BE49-F238E27FC236}">
                <a16:creationId xmlns:a16="http://schemas.microsoft.com/office/drawing/2014/main" id="{0FD7F3A0-AE9E-F4D1-2FA8-3A1E9EA0E8B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84199" y="1594155"/>
            <a:ext cx="8196463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9B285081-0F92-6C1C-3512-5B288A411FF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2085764"/>
            <a:ext cx="8193024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16895172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1008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_Tex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F9E7B99-27E1-40DA-2909-4D94A9F52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180A9F-A1A7-5DB6-E89E-76F228103C7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86390" y="1591056"/>
            <a:ext cx="5365148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736ED656-29AE-AA0B-2536-E6F40F33124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42050" y="1591310"/>
            <a:ext cx="5365148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78041090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0" userDrawn="1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28" orient="horz" pos="4320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08" userDrawn="1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Photo_1/3 p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23E87F42-010F-3E27-4A6C-FF0B393BD44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37" y="0"/>
            <a:ext cx="12188952" cy="6858351"/>
          </a:xfrm>
          <a:prstGeom prst="rect">
            <a:avLst/>
          </a:prstGeom>
        </p:spPr>
      </p:pic>
      <p:pic>
        <p:nvPicPr>
          <p:cNvPr id="7" name="MS logo gray - EMF">
            <a:extLst>
              <a:ext uri="{FF2B5EF4-FFF2-40B4-BE49-F238E27FC236}">
                <a16:creationId xmlns:a16="http://schemas.microsoft.com/office/drawing/2014/main" id="{1A134BE8-0BA3-4A4E-8C07-9127207B8A2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9FF709-91C1-4573-83A1-5F07DB1F50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9912" y="2769057"/>
            <a:ext cx="6895759" cy="123110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b="0" i="0" spc="-5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</a:t>
            </a:r>
            <a:br>
              <a:rPr lang="en-US"/>
            </a:br>
            <a:r>
              <a:rPr lang="en-US"/>
              <a:t>presentation title </a:t>
            </a:r>
          </a:p>
        </p:txBody>
      </p:sp>
      <p:sp>
        <p:nvSpPr>
          <p:cNvPr id="3" name="Subtitle">
            <a:extLst>
              <a:ext uri="{FF2B5EF4-FFF2-40B4-BE49-F238E27FC236}">
                <a16:creationId xmlns:a16="http://schemas.microsoft.com/office/drawing/2014/main" id="{AA1ADBE6-5E29-7A6B-E210-597F443C7BF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4215827"/>
            <a:ext cx="6895759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8251606E-7ED4-0FCC-48A7-298DABEC7CC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2042" y="6446520"/>
            <a:ext cx="1645920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D9F65BD8-C626-5B2C-AF8A-7F9CB38095B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471054" y="6446520"/>
            <a:ext cx="6336792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Microsoft confidential</a:t>
            </a:r>
          </a:p>
        </p:txBody>
      </p:sp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075368-BA70-E259-E472-56961BBBB32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8129016" y="0"/>
            <a:ext cx="4059936" cy="6858000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4620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450">
          <p15:clr>
            <a:srgbClr val="FBAE40"/>
          </p15:clr>
        </p15:guide>
        <p15:guide id="2" orient="horz" pos="2647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_Text_with Subhead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F9E7B99-27E1-40DA-2909-4D94A9F52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A151F6C3-4C86-9BE0-3EF1-2A7F45C255B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594155"/>
            <a:ext cx="5219700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115C830D-6AE0-FCBB-3BB9-EFF53999C9A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44220" y="1594155"/>
            <a:ext cx="5219700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CCAD7EC1-C7F9-87F1-55C3-BD621FEC89C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2085764"/>
            <a:ext cx="5217510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941FF17A-50FC-D446-28DE-E297FDBEBBC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3664" y="2085764"/>
            <a:ext cx="5187106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13811218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28" orient="horz" pos="4320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column_Tex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F9E7B99-27E1-40DA-2909-4D94A9F52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08EA551-F10A-E84D-1885-84662B8E64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1591056"/>
            <a:ext cx="34776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A9AE509D-953D-DAFE-1CFA-CA884266E52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359737" y="1591056"/>
            <a:ext cx="34776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A859BF26-94A7-DE29-683E-3FF26324EB3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133084" y="1591056"/>
            <a:ext cx="34776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86846227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column_Text_with Subhead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F9E7B99-27E1-40DA-2909-4D94A9F52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F5FC17DB-F369-FD60-F937-6D86368B55F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594155"/>
            <a:ext cx="3479071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08EA551-F10A-E84D-1885-84662B8E64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2297575"/>
            <a:ext cx="34776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6C805E6F-C958-680B-B451-D60BC887347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357547" y="1594155"/>
            <a:ext cx="3479071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A9AE509D-953D-DAFE-1CFA-CA884266E52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359737" y="2297575"/>
            <a:ext cx="34776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3E1923A9-6862-5E39-000A-ADF4749943C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130894" y="1594155"/>
            <a:ext cx="3479071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A859BF26-94A7-DE29-683E-3FF26324EB3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133084" y="2297575"/>
            <a:ext cx="34776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57367718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column_Text_with Imag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F9E7B99-27E1-40DA-2909-4D94A9F52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4CE33728-F33A-8A85-4F59-E95CD991BB1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84200" y="1594155"/>
            <a:ext cx="5269866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D977E074-7BF3-AFBF-816A-6083687A21B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2085764"/>
            <a:ext cx="5267655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38839F2-C52C-C4AA-6F99-D918ABEA123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6096000" y="0"/>
            <a:ext cx="6892925" cy="6858000"/>
          </a:xfrm>
          <a:prstGeom prst="rect">
            <a:avLst/>
          </a:prstGeom>
          <a:solidFill>
            <a:srgbClr val="D9D9D6"/>
          </a:soli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05409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0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28" orient="horz" pos="4320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08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_Text_with Imag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F9E7B99-27E1-40DA-2909-4D94A9F52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4416552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2A048E08-9484-4B49-59F4-E69B6910CB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594155"/>
            <a:ext cx="3479071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10634B71-425C-AD5B-E93D-36901FD6392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2085764"/>
            <a:ext cx="34776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0480DC35-6D2B-3C04-ADAC-CA31374AD6C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357547" y="1594155"/>
            <a:ext cx="3479071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49035B-2CE7-2B6F-FC18-05B7AAD0608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359737" y="2085764"/>
            <a:ext cx="34776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A138B69-6378-4265-3E29-E8A0FAC055A8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8074152" y="0"/>
            <a:ext cx="4114800" cy="6858000"/>
          </a:xfrm>
          <a:prstGeom prst="rect">
            <a:avLst/>
          </a:prstGeom>
          <a:solidFill>
            <a:srgbClr val="D9D9D6"/>
          </a:soli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98260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hotos_with Caption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F9E7B99-27E1-40DA-2909-4D94A9F52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4416552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C18FEBA7-9547-B47A-AC0B-1B507B9D0F6A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584200" y="1591310"/>
            <a:ext cx="5365752" cy="2687003"/>
          </a:xfrm>
          <a:prstGeom prst="rect">
            <a:avLst/>
          </a:prstGeom>
          <a:solidFill>
            <a:srgbClr val="D9D9D6"/>
          </a:solidFill>
          <a:ln>
            <a:noFill/>
          </a:ln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</a:t>
            </a:r>
          </a:p>
          <a:p>
            <a:r>
              <a:rPr lang="en-US"/>
              <a:t>here or click or tap </a:t>
            </a:r>
          </a:p>
          <a:p>
            <a:r>
              <a:rPr lang="en-US"/>
              <a:t>icon below to insert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D497F6CD-19FA-ACAE-FB83-28330FA3C8F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199" y="4575104"/>
            <a:ext cx="5364429" cy="184666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A695C2F5-3147-3A26-A25D-F87321E20D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4976443"/>
            <a:ext cx="5362178" cy="15388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1000"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41148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A44C7803-8AA6-2FFC-B7E1-B37E6FDB6D88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ltGray">
          <a:xfrm>
            <a:off x="6242049" y="1591310"/>
            <a:ext cx="5357813" cy="2687003"/>
          </a:xfrm>
          <a:prstGeom prst="rect">
            <a:avLst/>
          </a:prstGeom>
          <a:solidFill>
            <a:srgbClr val="D9D9D6"/>
          </a:solidFill>
          <a:ln>
            <a:noFill/>
          </a:ln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</a:t>
            </a:r>
          </a:p>
          <a:p>
            <a:r>
              <a:rPr lang="en-US"/>
              <a:t>here or click or tap </a:t>
            </a:r>
          </a:p>
          <a:p>
            <a:r>
              <a:rPr lang="en-US"/>
              <a:t>icon below to insert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A5A11E0-202D-5EFF-D35F-04E19FA1C6D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243372" y="4575104"/>
            <a:ext cx="5356490" cy="184666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138DB0D6-B721-F4FA-3F65-792A7C512C87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252435" y="4976442"/>
            <a:ext cx="5357598" cy="15388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1000"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41148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5941777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hotos_with Caption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F9E7B99-27E1-40DA-2909-4D94A9F52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4416552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627A95E-0357-5914-7010-1D2F6BA4EA61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584200" y="1591310"/>
            <a:ext cx="3481388" cy="2687003"/>
          </a:xfrm>
          <a:prstGeom prst="rect">
            <a:avLst/>
          </a:prstGeom>
          <a:solidFill>
            <a:srgbClr val="D9D9D6"/>
          </a:solidFill>
          <a:ln>
            <a:noFill/>
          </a:ln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</a:t>
            </a:r>
          </a:p>
          <a:p>
            <a:r>
              <a:rPr lang="en-US"/>
              <a:t>here or click or tap </a:t>
            </a:r>
          </a:p>
          <a:p>
            <a:r>
              <a:rPr lang="en-US"/>
              <a:t>icon below to insert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60D57D22-3C15-2296-2295-B8638F48597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575104"/>
            <a:ext cx="3479070" cy="184666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E0C755E6-CA31-B10A-A01A-4CC68A1CF00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4976443"/>
            <a:ext cx="3477610" cy="15388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 typeface="Arial" panose="020B0604020202020204" pitchFamily="34" charset="0"/>
              <a:buNone/>
              <a:defRPr sz="1000"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41148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64328BC-3456-8864-B2DC-59ACD6C43A9F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ltGray">
          <a:xfrm>
            <a:off x="4353560" y="1591310"/>
            <a:ext cx="3481388" cy="2687003"/>
          </a:xfrm>
          <a:prstGeom prst="rect">
            <a:avLst/>
          </a:prstGeom>
          <a:solidFill>
            <a:srgbClr val="D9D9D6"/>
          </a:solidFill>
          <a:ln>
            <a:noFill/>
          </a:ln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</a:t>
            </a:r>
          </a:p>
          <a:p>
            <a:r>
              <a:rPr lang="en-US"/>
              <a:t>here or click or tap </a:t>
            </a:r>
          </a:p>
          <a:p>
            <a:r>
              <a:rPr lang="en-US"/>
              <a:t>icon below to insert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7C6B95DC-E74B-5F90-37A2-A23E19F747E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374792" y="4575104"/>
            <a:ext cx="3476891" cy="184666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D57AA38E-9101-D52F-C80E-7EE9B4310E73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4383855" y="4976442"/>
            <a:ext cx="3477610" cy="15388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 typeface="Arial" panose="020B0604020202020204" pitchFamily="34" charset="0"/>
              <a:buNone/>
              <a:defRPr sz="1000"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41148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1502E7B-F7B3-F184-CB49-466883FF4339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8128000" y="1591309"/>
            <a:ext cx="3486092" cy="2684159"/>
          </a:xfrm>
          <a:prstGeom prst="rect">
            <a:avLst/>
          </a:prstGeom>
          <a:solidFill>
            <a:srgbClr val="D9D9D6"/>
          </a:soli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</a:t>
            </a:r>
          </a:p>
          <a:p>
            <a:r>
              <a:rPr lang="en-US"/>
              <a:t>here or click or tap </a:t>
            </a:r>
          </a:p>
          <a:p>
            <a:r>
              <a:rPr lang="en-US"/>
              <a:t>icon below to insert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53CB91D2-DE94-3F1C-512B-574096C683E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133626" y="4571913"/>
            <a:ext cx="3485371" cy="187857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D2D1C074-4292-FC4F-0123-4B005665DC4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128000" y="4973784"/>
            <a:ext cx="3486092" cy="15654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 typeface="Arial" panose="020B0604020202020204" pitchFamily="34" charset="0"/>
              <a:buNone/>
              <a:defRPr sz="1000"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41148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8359401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hotos_with Caption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F9E7B99-27E1-40DA-2909-4D94A9F52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4416552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C9AF824D-A137-44B4-E2CA-E6A4F7D7E2E7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 bwMode="ltGray">
          <a:xfrm>
            <a:off x="584200" y="2284412"/>
            <a:ext cx="2538413" cy="1997075"/>
          </a:xfrm>
          <a:prstGeom prst="rect">
            <a:avLst/>
          </a:prstGeom>
          <a:solidFill>
            <a:srgbClr val="D9D9D6"/>
          </a:soli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Drag &amp; drop your</a:t>
            </a:r>
          </a:p>
          <a:p>
            <a:r>
              <a:rPr lang="en-US"/>
              <a:t>Photo here or click</a:t>
            </a:r>
          </a:p>
          <a:p>
            <a:r>
              <a:rPr lang="en-US"/>
              <a:t>or tap icon below</a:t>
            </a:r>
          </a:p>
          <a:p>
            <a:r>
              <a:rPr lang="en-US"/>
              <a:t>to insert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97137254-091E-FE51-D704-301D86D6DAD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575104"/>
            <a:ext cx="2535699" cy="184666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C985BDC9-D8AE-C203-7E02-1E71BAF2A6A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4976443"/>
            <a:ext cx="2534635" cy="15388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 typeface="Arial" panose="020B0604020202020204" pitchFamily="34" charset="0"/>
              <a:buNone/>
              <a:defRPr sz="1000"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41148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69072C48-B616-E414-86D7-6789DB4F2DD8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 bwMode="ltGray">
          <a:xfrm>
            <a:off x="3429000" y="2284412"/>
            <a:ext cx="2538413" cy="1997075"/>
          </a:xfrm>
          <a:prstGeom prst="rect">
            <a:avLst/>
          </a:prstGeom>
          <a:solidFill>
            <a:srgbClr val="D9D9D6"/>
          </a:soli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Drag &amp; drop your</a:t>
            </a:r>
          </a:p>
          <a:p>
            <a:r>
              <a:rPr lang="en-US"/>
              <a:t>Photo here or click</a:t>
            </a:r>
          </a:p>
          <a:p>
            <a:r>
              <a:rPr lang="en-US"/>
              <a:t>or tap icon below</a:t>
            </a:r>
          </a:p>
          <a:p>
            <a:r>
              <a:rPr lang="en-US"/>
              <a:t>to insert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107FA330-6530-342C-C20F-CA6643C7171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413125" y="4575104"/>
            <a:ext cx="2534111" cy="184666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998D5136-EE55-6531-677C-D23BB9CCE33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3422188" y="4976443"/>
            <a:ext cx="2534635" cy="15388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 typeface="Arial" panose="020B0604020202020204" pitchFamily="34" charset="0"/>
              <a:buNone/>
              <a:defRPr sz="1000"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41148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BE19309-8E58-3C03-D4B2-B2C22E93661C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 bwMode="ltGray">
          <a:xfrm>
            <a:off x="6248400" y="2284412"/>
            <a:ext cx="2538413" cy="1997075"/>
          </a:xfrm>
          <a:prstGeom prst="rect">
            <a:avLst/>
          </a:prstGeom>
          <a:solidFill>
            <a:srgbClr val="D9D9D6"/>
          </a:soli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Drag &amp; drop your</a:t>
            </a:r>
          </a:p>
          <a:p>
            <a:r>
              <a:rPr lang="en-US"/>
              <a:t>Photo here or click</a:t>
            </a:r>
          </a:p>
          <a:p>
            <a:r>
              <a:rPr lang="en-US"/>
              <a:t>or tap icon below</a:t>
            </a:r>
          </a:p>
          <a:p>
            <a:r>
              <a:rPr lang="en-US"/>
              <a:t>to insert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36583377-B32F-BF0C-0B94-FB474E44B5F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240462" y="4575104"/>
            <a:ext cx="2534111" cy="184666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25A66176-D93F-5509-F3FE-5C6810544D65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234836" y="4976443"/>
            <a:ext cx="2534635" cy="15388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 typeface="Arial" panose="020B0604020202020204" pitchFamily="34" charset="0"/>
              <a:buNone/>
              <a:defRPr sz="1000"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41148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48FB811-5504-83F6-4CE0-40207C2062E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 bwMode="ltGray">
          <a:xfrm>
            <a:off x="9067800" y="2284412"/>
            <a:ext cx="2538413" cy="1997075"/>
          </a:xfrm>
          <a:prstGeom prst="rect">
            <a:avLst/>
          </a:prstGeom>
          <a:solidFill>
            <a:srgbClr val="D9D9D6"/>
          </a:soli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Drag &amp; drop your</a:t>
            </a:r>
          </a:p>
          <a:p>
            <a:r>
              <a:rPr lang="en-US"/>
              <a:t>Photo here or click</a:t>
            </a:r>
          </a:p>
          <a:p>
            <a:r>
              <a:rPr lang="en-US"/>
              <a:t>or tap icon below</a:t>
            </a:r>
          </a:p>
          <a:p>
            <a:r>
              <a:rPr lang="en-US"/>
              <a:t>to insert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8BBF0BEC-1EF1-BA9A-4754-6AD84751C66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076259" y="4575104"/>
            <a:ext cx="2534111" cy="184666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9870FDAC-6F46-BD55-69F2-4B133ADFC6E8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9082208" y="4976443"/>
            <a:ext cx="2534635" cy="15388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 typeface="Arial" panose="020B0604020202020204" pitchFamily="34" charset="0"/>
              <a:buNone/>
              <a:defRPr sz="1000"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41148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2701743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ource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F9E7B99-27E1-40DA-2909-4D94A9F52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4416552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F6CCD566-E45F-E226-9116-256A957FAAB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89" y="1591056"/>
            <a:ext cx="8193024" cy="54168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  <a:latin typeface="+mj-lt"/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0"/>
            <a:endParaRPr lang="en-US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C50B58E6-91E5-6853-3DEB-352D0E39267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86389" y="2081710"/>
            <a:ext cx="8193024" cy="113261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marL="137160" marR="0" lvl="0" indent="-13716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Click to edit Master text styles</a:t>
            </a:r>
          </a:p>
          <a:p>
            <a:pPr marL="137160" marR="0" lvl="0" indent="-13716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Click to edit Master text styles</a:t>
            </a:r>
          </a:p>
          <a:p>
            <a:pPr lvl="0"/>
            <a:endParaRPr lang="en-US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99CAD011-DB85-3385-A70F-737C4753C63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86389" y="3587124"/>
            <a:ext cx="8193024" cy="54168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  <a:latin typeface="+mj-lt"/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0"/>
            <a:endParaRPr lang="en-US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A9D99E4D-B4BB-FECE-37BB-2C1BF989CAC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86389" y="4077778"/>
            <a:ext cx="8193024" cy="113261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marL="137160" marR="0" lvl="0" indent="-13716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Click to edit Master text styles</a:t>
            </a:r>
          </a:p>
          <a:p>
            <a:pPr marL="137160" marR="0" lvl="0" indent="-13716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Click to edit Master text styles</a:t>
            </a:r>
          </a:p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73600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_with Log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S logo white - EMF">
            <a:extLst>
              <a:ext uri="{FF2B5EF4-FFF2-40B4-BE49-F238E27FC236}">
                <a16:creationId xmlns:a16="http://schemas.microsoft.com/office/drawing/2014/main" id="{37E26AFE-DE6D-4BB8-BFA8-71844F8CF03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5" name="Text Box 3"/>
          <p:cNvSpPr txBox="1">
            <a:spLocks noChangeArrowheads="1"/>
          </p:cNvSpPr>
          <p:nvPr userDrawn="1"/>
        </p:nvSpPr>
        <p:spPr bwMode="blackWhite">
          <a:xfrm>
            <a:off x="584200" y="6446520"/>
            <a:ext cx="8193024" cy="15388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1000">
                <a:solidFill>
                  <a:srgbClr val="FFFFFF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5CDB97-C98E-1E29-E646-7E1E215234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2" y="-326827"/>
            <a:ext cx="4416552" cy="307777"/>
          </a:xfrm>
        </p:spPr>
        <p:txBody>
          <a:bodyPr/>
          <a:lstStyle>
            <a:lvl1pPr>
              <a:defRPr sz="2000" b="0" i="0">
                <a:solidFill>
                  <a:schemeClr val="bg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Final slide with logo</a:t>
            </a:r>
          </a:p>
        </p:txBody>
      </p:sp>
    </p:spTree>
    <p:extLst>
      <p:ext uri="{BB962C8B-B14F-4D97-AF65-F5344CB8AC3E}">
        <p14:creationId xmlns:p14="http://schemas.microsoft.com/office/powerpoint/2010/main" val="925069136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Photo_Full p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erson looking at a computer&#10;&#10;Description automatically generated with medium confidence">
            <a:extLst>
              <a:ext uri="{FF2B5EF4-FFF2-40B4-BE49-F238E27FC236}">
                <a16:creationId xmlns:a16="http://schemas.microsoft.com/office/drawing/2014/main" id="{8D37F35E-9AA8-D1CA-58C1-C7A8A923122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MS logo gray - EMF">
            <a:extLst>
              <a:ext uri="{FF2B5EF4-FFF2-40B4-BE49-F238E27FC236}">
                <a16:creationId xmlns:a16="http://schemas.microsoft.com/office/drawing/2014/main" id="{1A134BE8-0BA3-4A4E-8C07-9127207B8A2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9FF709-91C1-4573-83A1-5F07DB1F50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9912" y="2769057"/>
            <a:ext cx="8193024" cy="123110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b="0" i="0" spc="-5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</a:t>
            </a:r>
            <a:br>
              <a:rPr lang="en-US"/>
            </a:br>
            <a:r>
              <a:rPr lang="en-US"/>
              <a:t>presentation title </a:t>
            </a:r>
          </a:p>
        </p:txBody>
      </p:sp>
      <p:sp>
        <p:nvSpPr>
          <p:cNvPr id="3" name="Subtitle">
            <a:extLst>
              <a:ext uri="{FF2B5EF4-FFF2-40B4-BE49-F238E27FC236}">
                <a16:creationId xmlns:a16="http://schemas.microsoft.com/office/drawing/2014/main" id="{AA1ADBE6-5E29-7A6B-E210-597F443C7BF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4215827"/>
            <a:ext cx="8193024" cy="246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9F62B460-7838-D919-2107-2AE2DB807F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2042" y="6446520"/>
            <a:ext cx="1645920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E54E53D-428B-872F-679F-3347A7E78D4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471054" y="6446520"/>
            <a:ext cx="6336792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Microsoft confidential</a:t>
            </a:r>
          </a:p>
        </p:txBody>
      </p:sp>
    </p:spTree>
    <p:extLst>
      <p:ext uri="{BB962C8B-B14F-4D97-AF65-F5344CB8AC3E}">
        <p14:creationId xmlns:p14="http://schemas.microsoft.com/office/powerpoint/2010/main" val="34102869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450">
          <p15:clr>
            <a:srgbClr val="FBAE40"/>
          </p15:clr>
        </p15:guide>
        <p15:guide id="2" orient="horz" pos="2647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6FBEEF8-B3D0-3488-D26F-A63281ABD5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DE4EEE65-151B-5035-3406-67DCEFE32A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884F682-2666-63E0-AD65-C8B7529D2A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162EB-7584-495A-A209-590A90884984}" type="datetimeFigureOut">
              <a:rPr lang="de-DE" smtClean="0"/>
              <a:t>01.12.2023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A85DF72-C6BC-833D-20F0-7F002929FD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B15E14A-BADF-1501-2217-0DC0BE05CA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F0092-3A01-473A-B067-0B70C12ACB7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2743417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B0CABE-3DAF-B3DF-206B-E3FB981A9F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D2198DA-5A4D-9575-55E3-BD16BD469E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DAE670B-4F42-B071-76D1-2C5F19B029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162EB-7584-495A-A209-590A90884984}" type="datetimeFigureOut">
              <a:rPr lang="de-DE" smtClean="0"/>
              <a:t>01.12.2023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87007D7-A699-8422-9EB4-FE82E42CA6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0E18116-AFC9-A6A4-1DD6-42074815B9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F0092-3A01-473A-B067-0B70C12ACB7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441784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_Gradient_Warm Gra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9BCDBF35-5B6E-E138-C254-D7A4F024AF2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37" y="0"/>
            <a:ext cx="12188952" cy="6858351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12D19AFB-6939-2FBA-48C9-66A2961406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9911" y="3384610"/>
            <a:ext cx="8193024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b="0" i="0" spc="-5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Section divider title</a:t>
            </a:r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F9CC4CD7-01CD-2983-6312-47D1240CC95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4215828"/>
            <a:ext cx="8193024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35089153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450" userDrawn="1">
          <p15:clr>
            <a:srgbClr val="FBAE40"/>
          </p15:clr>
        </p15:guide>
        <p15:guide id="2" orient="horz" pos="2647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_Gradient_Oran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89034F01-18F3-2448-BA06-D64E771A81C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12D19AFB-6939-2FBA-48C9-66A2961406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9911" y="3384610"/>
            <a:ext cx="8193024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b="0" i="0" spc="-5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Section divider title</a:t>
            </a:r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F9CC4CD7-01CD-2983-6312-47D1240CC95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4215828"/>
            <a:ext cx="8193024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33171828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450">
          <p15:clr>
            <a:srgbClr val="FBAE40"/>
          </p15:clr>
        </p15:guide>
        <p15:guide id="2" orient="horz" pos="2647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_Gradient_Orange_with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481BF483-DF16-C1FA-9EF4-7C28AF75E2F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D706A20D-6595-A60E-C56C-327354C21B7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9911" y="3384610"/>
            <a:ext cx="6949440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b="0" i="0" spc="-5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Section divider title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3DD5C656-A67B-D995-3684-B7DA465FC13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4215828"/>
            <a:ext cx="6949440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9E79D5A-6F2A-4695-B4B3-D65CC2234934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8077200" y="0"/>
            <a:ext cx="4114800" cy="6858000"/>
          </a:xfrm>
          <a:prstGeom prst="rect">
            <a:avLst/>
          </a:prstGeom>
          <a:solidFill>
            <a:srgbClr val="D9D9D6"/>
          </a:soli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5532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075">
          <p15:clr>
            <a:srgbClr val="FBAE40"/>
          </p15:clr>
        </p15:guide>
        <p15:guide id="2" orient="horz" pos="2450">
          <p15:clr>
            <a:srgbClr val="FBAE40"/>
          </p15:clr>
        </p15:guide>
        <p15:guide id="3" orient="horz" pos="2647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image" Target="../media/image2.sv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40.xml"/><Relationship Id="rId18" Type="http://schemas.openxmlformats.org/officeDocument/2006/relationships/slideLayout" Target="../slideLayouts/slideLayout45.xml"/><Relationship Id="rId26" Type="http://schemas.openxmlformats.org/officeDocument/2006/relationships/slideLayout" Target="../slideLayouts/slideLayout53.xml"/><Relationship Id="rId3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48.xml"/><Relationship Id="rId34" Type="http://schemas.openxmlformats.org/officeDocument/2006/relationships/slideLayout" Target="../slideLayouts/slideLayout61.xml"/><Relationship Id="rId7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9.xml"/><Relationship Id="rId17" Type="http://schemas.openxmlformats.org/officeDocument/2006/relationships/slideLayout" Target="../slideLayouts/slideLayout44.xml"/><Relationship Id="rId25" Type="http://schemas.openxmlformats.org/officeDocument/2006/relationships/slideLayout" Target="../slideLayouts/slideLayout52.xml"/><Relationship Id="rId33" Type="http://schemas.openxmlformats.org/officeDocument/2006/relationships/slideLayout" Target="../slideLayouts/slideLayout60.xml"/><Relationship Id="rId2" Type="http://schemas.openxmlformats.org/officeDocument/2006/relationships/slideLayout" Target="../slideLayouts/slideLayout29.xml"/><Relationship Id="rId16" Type="http://schemas.openxmlformats.org/officeDocument/2006/relationships/slideLayout" Target="../slideLayouts/slideLayout43.xml"/><Relationship Id="rId20" Type="http://schemas.openxmlformats.org/officeDocument/2006/relationships/slideLayout" Target="../slideLayouts/slideLayout47.xml"/><Relationship Id="rId29" Type="http://schemas.openxmlformats.org/officeDocument/2006/relationships/slideLayout" Target="../slideLayouts/slideLayout56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8.xml"/><Relationship Id="rId24" Type="http://schemas.openxmlformats.org/officeDocument/2006/relationships/slideLayout" Target="../slideLayouts/slideLayout51.xml"/><Relationship Id="rId32" Type="http://schemas.openxmlformats.org/officeDocument/2006/relationships/slideLayout" Target="../slideLayouts/slideLayout59.xml"/><Relationship Id="rId37" Type="http://schemas.openxmlformats.org/officeDocument/2006/relationships/image" Target="../media/image2.svg"/><Relationship Id="rId5" Type="http://schemas.openxmlformats.org/officeDocument/2006/relationships/slideLayout" Target="../slideLayouts/slideLayout32.xml"/><Relationship Id="rId15" Type="http://schemas.openxmlformats.org/officeDocument/2006/relationships/slideLayout" Target="../slideLayouts/slideLayout42.xml"/><Relationship Id="rId23" Type="http://schemas.openxmlformats.org/officeDocument/2006/relationships/slideLayout" Target="../slideLayouts/slideLayout50.xml"/><Relationship Id="rId28" Type="http://schemas.openxmlformats.org/officeDocument/2006/relationships/slideLayout" Target="../slideLayouts/slideLayout55.xml"/><Relationship Id="rId36" Type="http://schemas.openxmlformats.org/officeDocument/2006/relationships/image" Target="../media/image1.png"/><Relationship Id="rId10" Type="http://schemas.openxmlformats.org/officeDocument/2006/relationships/slideLayout" Target="../slideLayouts/slideLayout37.xml"/><Relationship Id="rId19" Type="http://schemas.openxmlformats.org/officeDocument/2006/relationships/slideLayout" Target="../slideLayouts/slideLayout46.xml"/><Relationship Id="rId31" Type="http://schemas.openxmlformats.org/officeDocument/2006/relationships/slideLayout" Target="../slideLayouts/slideLayout58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Relationship Id="rId14" Type="http://schemas.openxmlformats.org/officeDocument/2006/relationships/slideLayout" Target="../slideLayouts/slideLayout41.xml"/><Relationship Id="rId22" Type="http://schemas.openxmlformats.org/officeDocument/2006/relationships/slideLayout" Target="../slideLayouts/slideLayout49.xml"/><Relationship Id="rId27" Type="http://schemas.openxmlformats.org/officeDocument/2006/relationships/slideLayout" Target="../slideLayouts/slideLayout54.xml"/><Relationship Id="rId30" Type="http://schemas.openxmlformats.org/officeDocument/2006/relationships/slideLayout" Target="../slideLayouts/slideLayout57.xml"/><Relationship Id="rId35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585216"/>
            <a:ext cx="10430257" cy="30777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84200" y="1591056"/>
            <a:ext cx="10426700" cy="7263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C21DE6D5-FF91-85A4-E9FC-5084016E9E3B}"/>
              </a:ext>
            </a:extLst>
          </p:cNvPr>
          <p:cNvPicPr>
            <a:picLocks noChangeAspect="1"/>
          </p:cNvPicPr>
          <p:nvPr userDrawn="1"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97" r:id="rId1"/>
    <p:sldLayoutId id="2147484798" r:id="rId2"/>
    <p:sldLayoutId id="2147484799" r:id="rId3"/>
    <p:sldLayoutId id="2147484800" r:id="rId4"/>
    <p:sldLayoutId id="2147484801" r:id="rId5"/>
    <p:sldLayoutId id="2147484803" r:id="rId6"/>
    <p:sldLayoutId id="2147484679" r:id="rId7"/>
    <p:sldLayoutId id="2147484804" r:id="rId8"/>
    <p:sldLayoutId id="2147484805" r:id="rId9"/>
    <p:sldLayoutId id="2147484737" r:id="rId10"/>
    <p:sldLayoutId id="2147484739" r:id="rId11"/>
    <p:sldLayoutId id="2147484738" r:id="rId12"/>
    <p:sldLayoutId id="2147484714" r:id="rId13"/>
    <p:sldLayoutId id="2147484752" r:id="rId14"/>
    <p:sldLayoutId id="2147484731" r:id="rId15"/>
    <p:sldLayoutId id="2147484734" r:id="rId16"/>
    <p:sldLayoutId id="2147484742" r:id="rId17"/>
    <p:sldLayoutId id="2147484817" r:id="rId18"/>
    <p:sldLayoutId id="2147484741" r:id="rId19"/>
    <p:sldLayoutId id="2147484807" r:id="rId20"/>
    <p:sldLayoutId id="2147484753" r:id="rId21"/>
    <p:sldLayoutId id="2147484808" r:id="rId22"/>
    <p:sldLayoutId id="2147484745" r:id="rId23"/>
    <p:sldLayoutId id="2147484743" r:id="rId24"/>
    <p:sldLayoutId id="2147484749" r:id="rId25"/>
    <p:sldLayoutId id="2147484821" r:id="rId26"/>
    <p:sldLayoutId id="2147484728" r:id="rId27"/>
  </p:sldLayoutIdLst>
  <p:transition>
    <p:fade/>
  </p:transition>
  <p:hf sldNum="0" hd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2000" b="0" kern="1200" cap="none" spc="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137160" marR="0" indent="-13716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Arial" panose="020B0604020202020204" pitchFamily="34" charset="0"/>
        <a:buChar char="•"/>
        <a:tabLst/>
        <a:defRPr sz="16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265176" marR="0" indent="-109728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Arial" panose="020B0604020202020204" pitchFamily="34" charset="0"/>
        <a:buChar char="•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384048" marR="0" indent="-118872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Arial" panose="020B0604020202020204" pitchFamily="34" charset="0"/>
        <a:buChar char="•"/>
        <a:tabLst/>
        <a:defRPr sz="12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userDrawn="1">
          <p15:clr>
            <a:srgbClr val="A5A5A5"/>
          </p15:clr>
        </p15:guide>
        <p15:guide id="2" pos="7680" userDrawn="1">
          <p15:clr>
            <a:srgbClr val="A5A5A5"/>
          </p15:clr>
        </p15:guide>
        <p15:guide id="3" pos="186" userDrawn="1">
          <p15:clr>
            <a:srgbClr val="A5A5A5"/>
          </p15:clr>
        </p15:guide>
        <p15:guide id="26" pos="7496" userDrawn="1">
          <p15:clr>
            <a:srgbClr val="A5A5A5"/>
          </p15:clr>
        </p15:guide>
        <p15:guide id="27" orient="horz" userDrawn="1">
          <p15:clr>
            <a:srgbClr val="A5A5A5"/>
          </p15:clr>
        </p15:guide>
        <p15:guide id="28" orient="horz" pos="4320" userDrawn="1">
          <p15:clr>
            <a:srgbClr val="A5A5A5"/>
          </p15:clr>
        </p15:guide>
        <p15:guide id="29" orient="horz" pos="184" userDrawn="1">
          <p15:clr>
            <a:srgbClr val="A5A5A5"/>
          </p15:clr>
        </p15:guide>
        <p15:guide id="40" orient="horz" pos="4134" userDrawn="1">
          <p15:clr>
            <a:srgbClr val="A5A5A5"/>
          </p15:clr>
        </p15:guide>
        <p15:guide id="42" pos="365" userDrawn="1">
          <p15:clr>
            <a:srgbClr val="C35EA4"/>
          </p15:clr>
        </p15:guide>
        <p15:guide id="43" orient="horz" pos="367" userDrawn="1">
          <p15:clr>
            <a:srgbClr val="C35EA4"/>
          </p15:clr>
        </p15:guide>
        <p15:guide id="44" orient="horz" pos="3953" userDrawn="1">
          <p15:clr>
            <a:srgbClr val="C35EA4"/>
          </p15:clr>
        </p15:guide>
        <p15:guide id="45" pos="7307" userDrawn="1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603102"/>
            <a:ext cx="11018520" cy="30777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E0D68D-2A69-DBB3-5530-8156E1AA67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4200" y="1591056"/>
            <a:ext cx="10426700" cy="7263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8DDE9AA-0A0B-CBDB-0407-3CB0252BEFB4}"/>
              </a:ext>
            </a:extLst>
          </p:cNvPr>
          <p:cNvPicPr>
            <a:picLocks noChangeAspect="1"/>
          </p:cNvPicPr>
          <p:nvPr userDrawn="1"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1595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695" r:id="rId1"/>
    <p:sldLayoutId id="2147484790" r:id="rId2"/>
    <p:sldLayoutId id="2147484774" r:id="rId3"/>
    <p:sldLayoutId id="2147484791" r:id="rId4"/>
    <p:sldLayoutId id="2147484673" r:id="rId5"/>
    <p:sldLayoutId id="2147484670" r:id="rId6"/>
    <p:sldLayoutId id="2147484776" r:id="rId7"/>
    <p:sldLayoutId id="2147484806" r:id="rId8"/>
    <p:sldLayoutId id="2147484680" r:id="rId9"/>
    <p:sldLayoutId id="2147484792" r:id="rId10"/>
    <p:sldLayoutId id="2147484676" r:id="rId11"/>
    <p:sldLayoutId id="2147484793" r:id="rId12"/>
    <p:sldLayoutId id="2147484775" r:id="rId13"/>
    <p:sldLayoutId id="2147484759" r:id="rId14"/>
    <p:sldLayoutId id="2147484760" r:id="rId15"/>
    <p:sldLayoutId id="2147484763" r:id="rId16"/>
    <p:sldLayoutId id="2147484769" r:id="rId17"/>
    <p:sldLayoutId id="2147484818" r:id="rId18"/>
    <p:sldLayoutId id="2147484733" r:id="rId19"/>
    <p:sldLayoutId id="2147484764" r:id="rId20"/>
    <p:sldLayoutId id="2147484820" r:id="rId21"/>
    <p:sldLayoutId id="2147484766" r:id="rId22"/>
    <p:sldLayoutId id="2147484813" r:id="rId23"/>
    <p:sldLayoutId id="2147484814" r:id="rId24"/>
    <p:sldLayoutId id="2147484811" r:id="rId25"/>
    <p:sldLayoutId id="2147484819" r:id="rId26"/>
    <p:sldLayoutId id="2147484772" r:id="rId27"/>
    <p:sldLayoutId id="2147484815" r:id="rId28"/>
    <p:sldLayoutId id="2147484771" r:id="rId29"/>
    <p:sldLayoutId id="2147484773" r:id="rId30"/>
    <p:sldLayoutId id="2147484816" r:id="rId31"/>
    <p:sldLayoutId id="2147484299" r:id="rId32"/>
    <p:sldLayoutId id="2147484825" r:id="rId33"/>
    <p:sldLayoutId id="2147484826" r:id="rId34"/>
  </p:sldLayoutIdLst>
  <p:transition>
    <p:fade/>
  </p:transition>
  <p:hf sldNum="0" hd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2000" b="0" i="0" kern="1200" cap="none" spc="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137160" marR="0" indent="-13716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Arial" panose="020B0604020202020204" pitchFamily="34" charset="0"/>
        <a:buChar char="•"/>
        <a:tabLst/>
        <a:defRPr sz="1600" kern="1200" spc="0" baseline="0">
          <a:solidFill>
            <a:schemeClr val="tx1"/>
          </a:solidFill>
          <a:latin typeface="+mn-lt"/>
          <a:ea typeface="+mn-ea"/>
          <a:cs typeface="Segoe UI Semilight" panose="020B0402040204020203" pitchFamily="34" charset="0"/>
        </a:defRPr>
      </a:lvl1pPr>
      <a:lvl2pPr marL="265176" marR="0" indent="-128016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Arial" panose="020B0604020202020204" pitchFamily="34" charset="0"/>
        <a:buChar char="•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384048" marR="0" indent="-118872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Arial" panose="020B0604020202020204" pitchFamily="34" charset="0"/>
        <a:buChar char="•"/>
        <a:tabLst/>
        <a:defRPr sz="12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680" userDrawn="1">
          <p15:clr>
            <a:srgbClr val="A5A5A5"/>
          </p15:clr>
        </p15:guide>
        <p15:guide id="3" userDrawn="1">
          <p15:clr>
            <a:srgbClr val="A5A5A5"/>
          </p15:clr>
        </p15:guide>
        <p15:guide id="4" pos="7496" userDrawn="1">
          <p15:clr>
            <a:srgbClr val="A5A5A5"/>
          </p15:clr>
        </p15:guide>
        <p15:guide id="5" orient="horz" userDrawn="1">
          <p15:clr>
            <a:srgbClr val="A5A5A5"/>
          </p15:clr>
        </p15:guide>
        <p15:guide id="6" orient="horz" pos="4320" userDrawn="1">
          <p15:clr>
            <a:srgbClr val="A5A5A5"/>
          </p15:clr>
        </p15:guide>
        <p15:guide id="7" orient="horz" pos="184" userDrawn="1">
          <p15:clr>
            <a:srgbClr val="A5A5A5"/>
          </p15:clr>
        </p15:guide>
        <p15:guide id="8" orient="horz" pos="4136" userDrawn="1">
          <p15:clr>
            <a:srgbClr val="A5A5A5"/>
          </p15:clr>
        </p15:guide>
        <p15:guide id="9" orient="horz" pos="3952" userDrawn="1">
          <p15:clr>
            <a:srgbClr val="C35EA4"/>
          </p15:clr>
        </p15:guide>
        <p15:guide id="10" orient="horz" pos="365" userDrawn="1">
          <p15:clr>
            <a:srgbClr val="C35EA4"/>
          </p15:clr>
        </p15:guide>
        <p15:guide id="11" pos="7307" userDrawn="1">
          <p15:clr>
            <a:srgbClr val="C35EA4"/>
          </p15:clr>
        </p15:guide>
        <p15:guide id="12" pos="365" userDrawn="1">
          <p15:clr>
            <a:srgbClr val="C35EA4"/>
          </p15:clr>
        </p15:guide>
        <p15:guide id="13" pos="188" userDrawn="1">
          <p15:clr>
            <a:srgbClr val="A5A5A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3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1.xml"/><Relationship Id="rId4" Type="http://schemas.openxmlformats.org/officeDocument/2006/relationships/image" Target="../media/image51.sv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7" Type="http://schemas.openxmlformats.org/officeDocument/2006/relationships/image" Target="../media/image26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25.png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svg"/><Relationship Id="rId18" Type="http://schemas.openxmlformats.org/officeDocument/2006/relationships/image" Target="../media/image43.png"/><Relationship Id="rId3" Type="http://schemas.openxmlformats.org/officeDocument/2006/relationships/image" Target="../media/image29.png"/><Relationship Id="rId7" Type="http://schemas.openxmlformats.org/officeDocument/2006/relationships/image" Target="../media/image32.svg"/><Relationship Id="rId12" Type="http://schemas.openxmlformats.org/officeDocument/2006/relationships/image" Target="../media/image37.png"/><Relationship Id="rId17" Type="http://schemas.openxmlformats.org/officeDocument/2006/relationships/image" Target="../media/image42.svg"/><Relationship Id="rId2" Type="http://schemas.openxmlformats.org/officeDocument/2006/relationships/image" Target="../media/image28.png"/><Relationship Id="rId16" Type="http://schemas.openxmlformats.org/officeDocument/2006/relationships/image" Target="../media/image41.png"/><Relationship Id="rId1" Type="http://schemas.openxmlformats.org/officeDocument/2006/relationships/slideLayout" Target="../slideLayouts/slideLayout60.xml"/><Relationship Id="rId6" Type="http://schemas.openxmlformats.org/officeDocument/2006/relationships/image" Target="../media/image31.png"/><Relationship Id="rId11" Type="http://schemas.openxmlformats.org/officeDocument/2006/relationships/image" Target="../media/image36.svg"/><Relationship Id="rId5" Type="http://schemas.openxmlformats.org/officeDocument/2006/relationships/image" Target="../media/image27.png"/><Relationship Id="rId15" Type="http://schemas.openxmlformats.org/officeDocument/2006/relationships/image" Target="../media/image40.svg"/><Relationship Id="rId10" Type="http://schemas.openxmlformats.org/officeDocument/2006/relationships/image" Target="../media/image35.png"/><Relationship Id="rId19" Type="http://schemas.openxmlformats.org/officeDocument/2006/relationships/image" Target="../media/image44.svg"/><Relationship Id="rId4" Type="http://schemas.openxmlformats.org/officeDocument/2006/relationships/image" Target="../media/image30.svg"/><Relationship Id="rId9" Type="http://schemas.openxmlformats.org/officeDocument/2006/relationships/image" Target="../media/image34.svg"/><Relationship Id="rId14" Type="http://schemas.openxmlformats.org/officeDocument/2006/relationships/image" Target="../media/image3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29.png"/><Relationship Id="rId7" Type="http://schemas.openxmlformats.org/officeDocument/2006/relationships/image" Target="../media/image36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0.xml"/><Relationship Id="rId6" Type="http://schemas.openxmlformats.org/officeDocument/2006/relationships/image" Target="../media/image35.png"/><Relationship Id="rId5" Type="http://schemas.openxmlformats.org/officeDocument/2006/relationships/image" Target="../media/image27.png"/><Relationship Id="rId4" Type="http://schemas.openxmlformats.org/officeDocument/2006/relationships/image" Target="../media/image30.svg"/><Relationship Id="rId9" Type="http://schemas.openxmlformats.org/officeDocument/2006/relationships/image" Target="../media/image42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hteck 22">
            <a:extLst>
              <a:ext uri="{FF2B5EF4-FFF2-40B4-BE49-F238E27FC236}">
                <a16:creationId xmlns:a16="http://schemas.microsoft.com/office/drawing/2014/main" id="{56A2EB44-3419-9451-9221-9B3DFC1EE410}"/>
              </a:ext>
            </a:extLst>
          </p:cNvPr>
          <p:cNvSpPr/>
          <p:nvPr/>
        </p:nvSpPr>
        <p:spPr bwMode="auto">
          <a:xfrm>
            <a:off x="-40639" y="-5976"/>
            <a:ext cx="8142102" cy="6920752"/>
          </a:xfrm>
          <a:prstGeom prst="rect">
            <a:avLst/>
          </a:prstGeom>
          <a:solidFill>
            <a:srgbClr val="091F2C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de-DE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9F0C9DA4-5396-503D-8CBB-ACAFDCB1E7E2}"/>
              </a:ext>
            </a:extLst>
          </p:cNvPr>
          <p:cNvSpPr/>
          <p:nvPr/>
        </p:nvSpPr>
        <p:spPr bwMode="auto">
          <a:xfrm>
            <a:off x="8089331" y="0"/>
            <a:ext cx="4102669" cy="6858000"/>
          </a:xfrm>
          <a:prstGeom prst="rect">
            <a:avLst/>
          </a:prstGeom>
          <a:solidFill>
            <a:srgbClr val="D7D2CB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de-DE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27597EC4-DEE9-35B8-C517-AFED4AC0F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911" y="3384610"/>
            <a:ext cx="6949440" cy="615553"/>
          </a:xfrm>
        </p:spPr>
        <p:txBody>
          <a:bodyPr/>
          <a:lstStyle/>
          <a:p>
            <a:r>
              <a:rPr lang="de-DE"/>
              <a:t>PowerProxy for Azure OpenAI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858EA073-B0C6-DC2B-8507-B9AC9E08BC9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2042" y="4215827"/>
            <a:ext cx="6949440" cy="984885"/>
          </a:xfrm>
        </p:spPr>
        <p:txBody>
          <a:bodyPr/>
          <a:lstStyle/>
          <a:p>
            <a:r>
              <a:rPr lang="de-DE"/>
              <a:t>Timo Klimmer</a:t>
            </a:r>
          </a:p>
          <a:p>
            <a:endParaRPr lang="de-DE"/>
          </a:p>
          <a:p>
            <a:r>
              <a:rPr lang="de-DE"/>
              <a:t>Global Blackbelt AI, EMEA</a:t>
            </a:r>
          </a:p>
          <a:p>
            <a:r>
              <a:rPr lang="de-DE"/>
              <a:t>Microsoft</a:t>
            </a:r>
          </a:p>
        </p:txBody>
      </p:sp>
      <p:pic>
        <p:nvPicPr>
          <p:cNvPr id="24" name="MS logo white - EMF">
            <a:extLst>
              <a:ext uri="{FF2B5EF4-FFF2-40B4-BE49-F238E27FC236}">
                <a16:creationId xmlns:a16="http://schemas.microsoft.com/office/drawing/2014/main" id="{5453607E-765F-C634-E2DB-19E62EE53CC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white">
          <a:xfrm>
            <a:off x="584200" y="585216"/>
            <a:ext cx="1366245" cy="292608"/>
          </a:xfrm>
          <a:prstGeom prst="rect">
            <a:avLst/>
          </a:prstGeom>
        </p:spPr>
      </p:pic>
      <p:pic>
        <p:nvPicPr>
          <p:cNvPr id="25" name="Grafik 24">
            <a:extLst>
              <a:ext uri="{FF2B5EF4-FFF2-40B4-BE49-F238E27FC236}">
                <a16:creationId xmlns:a16="http://schemas.microsoft.com/office/drawing/2014/main" id="{58663B48-F722-F58F-4872-A219A5999D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7018" y="482138"/>
            <a:ext cx="5030546" cy="1855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230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1B35B9BD-B240-B88E-F92F-F644DB3EFF27}"/>
              </a:ext>
            </a:extLst>
          </p:cNvPr>
          <p:cNvSpPr txBox="1"/>
          <p:nvPr/>
        </p:nvSpPr>
        <p:spPr>
          <a:xfrm>
            <a:off x="4011495" y="6398114"/>
            <a:ext cx="3283015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de-DE" sz="1600"/>
              <a:t>Usage Data in Log Analytics - Charts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0167F4B-E2C5-80A0-F800-DEFC5A695AB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4" r="24"/>
          <a:stretch/>
        </p:blipFill>
        <p:spPr>
          <a:xfrm>
            <a:off x="597771" y="209077"/>
            <a:ext cx="10518445" cy="5915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7386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Text, Screenshot, Software, Multimedia-Software enthält.&#10;&#10;Automatisch generierte Beschreibung">
            <a:extLst>
              <a:ext uri="{FF2B5EF4-FFF2-40B4-BE49-F238E27FC236}">
                <a16:creationId xmlns:a16="http://schemas.microsoft.com/office/drawing/2014/main" id="{68A113C4-806F-0A45-BC10-3F414F1B38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5423" y="264162"/>
            <a:ext cx="9275873" cy="5914800"/>
          </a:xfrm>
          <a:prstGeom prst="rect">
            <a:avLst/>
          </a:prstGeom>
        </p:spPr>
      </p:pic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9D2E7D68-3869-52CA-ACD6-23BA882600A1}"/>
              </a:ext>
            </a:extLst>
          </p:cNvPr>
          <p:cNvGrpSpPr/>
          <p:nvPr/>
        </p:nvGrpSpPr>
        <p:grpSpPr>
          <a:xfrm>
            <a:off x="2127485" y="6291168"/>
            <a:ext cx="7471748" cy="379544"/>
            <a:chOff x="2055555" y="6291168"/>
            <a:chExt cx="7471748" cy="379544"/>
          </a:xfrm>
        </p:grpSpPr>
        <p:sp>
          <p:nvSpPr>
            <p:cNvPr id="2" name="Textfeld 1">
              <a:extLst>
                <a:ext uri="{FF2B5EF4-FFF2-40B4-BE49-F238E27FC236}">
                  <a16:creationId xmlns:a16="http://schemas.microsoft.com/office/drawing/2014/main" id="{1B35B9BD-B240-B88E-F92F-F644DB3EFF27}"/>
                </a:ext>
              </a:extLst>
            </p:cNvPr>
            <p:cNvSpPr txBox="1"/>
            <p:nvPr/>
          </p:nvSpPr>
          <p:spPr>
            <a:xfrm>
              <a:off x="2590148" y="6357830"/>
              <a:ext cx="6937155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de-DE" sz="1600"/>
                <a:t>Proven scalability of PowerProxy running on Container Apps using auto-scale</a:t>
              </a:r>
            </a:p>
          </p:txBody>
        </p:sp>
        <p:pic>
          <p:nvPicPr>
            <p:cNvPr id="7" name="Grafik 6" descr="Abzeichen Tick1 mit einfarbiger Füllung">
              <a:extLst>
                <a:ext uri="{FF2B5EF4-FFF2-40B4-BE49-F238E27FC236}">
                  <a16:creationId xmlns:a16="http://schemas.microsoft.com/office/drawing/2014/main" id="{661BA396-3EB3-53C7-C121-E09D03ECF51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055555" y="6291168"/>
              <a:ext cx="379544" cy="3795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737884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03ED072-11EE-B450-8D25-0488FA99DE9A}"/>
              </a:ext>
            </a:extLst>
          </p:cNvPr>
          <p:cNvSpPr/>
          <p:nvPr/>
        </p:nvSpPr>
        <p:spPr bwMode="auto">
          <a:xfrm>
            <a:off x="1" y="4016640"/>
            <a:ext cx="12191999" cy="1523906"/>
          </a:xfrm>
          <a:prstGeom prst="rect">
            <a:avLst/>
          </a:prstGeom>
          <a:solidFill>
            <a:srgbClr val="0078D7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2689274" tIns="45720" rIns="896425" bIns="45720" numCol="1" rtlCol="0" anchor="ctr" anchorCtr="0" compatLnSpc="1">
            <a:prstTxWarp prst="textNoShape">
              <a:avLst/>
            </a:prstTxWarp>
          </a:bodyPr>
          <a:lstStyle/>
          <a:p>
            <a:pPr defTabSz="914102" fontAlgn="base">
              <a:spcBef>
                <a:spcPct val="0"/>
              </a:spcBef>
              <a:spcAft>
                <a:spcPct val="0"/>
              </a:spcAft>
            </a:pPr>
            <a:r>
              <a:rPr lang="en-US" sz="3137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</a:rPr>
              <a:t>Time to </a:t>
            </a:r>
            <a:r>
              <a:rPr lang="en-US" sz="3137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discuss </a:t>
            </a:r>
            <a:r>
              <a:rPr lang="en-US" sz="3137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</a:rPr>
              <a:t>- share your thoughts!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9A999BA-7E1E-A578-7F95-3F53D21E78C7}"/>
              </a:ext>
            </a:extLst>
          </p:cNvPr>
          <p:cNvSpPr/>
          <p:nvPr/>
        </p:nvSpPr>
        <p:spPr bwMode="auto">
          <a:xfrm>
            <a:off x="269240" y="3749896"/>
            <a:ext cx="2035631" cy="2035631"/>
          </a:xfrm>
          <a:prstGeom prst="ellipse">
            <a:avLst/>
          </a:prstGeom>
          <a:solidFill>
            <a:srgbClr val="091F2E"/>
          </a:solidFill>
          <a:ln w="762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kern="0">
              <a:solidFill>
                <a:srgbClr val="091F2E"/>
              </a:solidFill>
            </a:endParaRPr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7FD130DC-D447-4876-784F-152271107331}"/>
              </a:ext>
            </a:extLst>
          </p:cNvPr>
          <p:cNvSpPr>
            <a:spLocks noEditPoints="1"/>
          </p:cNvSpPr>
          <p:nvPr/>
        </p:nvSpPr>
        <p:spPr bwMode="auto">
          <a:xfrm>
            <a:off x="890202" y="4121851"/>
            <a:ext cx="793709" cy="1291723"/>
          </a:xfrm>
          <a:custGeom>
            <a:avLst/>
            <a:gdLst>
              <a:gd name="T0" fmla="*/ 106 w 213"/>
              <a:gd name="T1" fmla="*/ 224 h 348"/>
              <a:gd name="T2" fmla="*/ 159 w 213"/>
              <a:gd name="T3" fmla="*/ 171 h 348"/>
              <a:gd name="T4" fmla="*/ 159 w 213"/>
              <a:gd name="T5" fmla="*/ 53 h 348"/>
              <a:gd name="T6" fmla="*/ 106 w 213"/>
              <a:gd name="T7" fmla="*/ 0 h 348"/>
              <a:gd name="T8" fmla="*/ 54 w 213"/>
              <a:gd name="T9" fmla="*/ 53 h 348"/>
              <a:gd name="T10" fmla="*/ 54 w 213"/>
              <a:gd name="T11" fmla="*/ 171 h 348"/>
              <a:gd name="T12" fmla="*/ 106 w 213"/>
              <a:gd name="T13" fmla="*/ 224 h 348"/>
              <a:gd name="T14" fmla="*/ 78 w 213"/>
              <a:gd name="T15" fmla="*/ 53 h 348"/>
              <a:gd name="T16" fmla="*/ 106 w 213"/>
              <a:gd name="T17" fmla="*/ 24 h 348"/>
              <a:gd name="T18" fmla="*/ 135 w 213"/>
              <a:gd name="T19" fmla="*/ 53 h 348"/>
              <a:gd name="T20" fmla="*/ 135 w 213"/>
              <a:gd name="T21" fmla="*/ 171 h 348"/>
              <a:gd name="T22" fmla="*/ 106 w 213"/>
              <a:gd name="T23" fmla="*/ 200 h 348"/>
              <a:gd name="T24" fmla="*/ 78 w 213"/>
              <a:gd name="T25" fmla="*/ 171 h 348"/>
              <a:gd name="T26" fmla="*/ 78 w 213"/>
              <a:gd name="T27" fmla="*/ 53 h 348"/>
              <a:gd name="T28" fmla="*/ 213 w 213"/>
              <a:gd name="T29" fmla="*/ 137 h 348"/>
              <a:gd name="T30" fmla="*/ 213 w 213"/>
              <a:gd name="T31" fmla="*/ 182 h 348"/>
              <a:gd name="T32" fmla="*/ 124 w 213"/>
              <a:gd name="T33" fmla="*/ 277 h 348"/>
              <a:gd name="T34" fmla="*/ 124 w 213"/>
              <a:gd name="T35" fmla="*/ 313 h 348"/>
              <a:gd name="T36" fmla="*/ 177 w 213"/>
              <a:gd name="T37" fmla="*/ 313 h 348"/>
              <a:gd name="T38" fmla="*/ 177 w 213"/>
              <a:gd name="T39" fmla="*/ 348 h 348"/>
              <a:gd name="T40" fmla="*/ 35 w 213"/>
              <a:gd name="T41" fmla="*/ 348 h 348"/>
              <a:gd name="T42" fmla="*/ 35 w 213"/>
              <a:gd name="T43" fmla="*/ 313 h 348"/>
              <a:gd name="T44" fmla="*/ 89 w 213"/>
              <a:gd name="T45" fmla="*/ 313 h 348"/>
              <a:gd name="T46" fmla="*/ 89 w 213"/>
              <a:gd name="T47" fmla="*/ 277 h 348"/>
              <a:gd name="T48" fmla="*/ 0 w 213"/>
              <a:gd name="T49" fmla="*/ 182 h 348"/>
              <a:gd name="T50" fmla="*/ 0 w 213"/>
              <a:gd name="T51" fmla="*/ 137 h 348"/>
              <a:gd name="T52" fmla="*/ 34 w 213"/>
              <a:gd name="T53" fmla="*/ 137 h 348"/>
              <a:gd name="T54" fmla="*/ 34 w 213"/>
              <a:gd name="T55" fmla="*/ 182 h 348"/>
              <a:gd name="T56" fmla="*/ 94 w 213"/>
              <a:gd name="T57" fmla="*/ 242 h 348"/>
              <a:gd name="T58" fmla="*/ 118 w 213"/>
              <a:gd name="T59" fmla="*/ 242 h 348"/>
              <a:gd name="T60" fmla="*/ 178 w 213"/>
              <a:gd name="T61" fmla="*/ 182 h 348"/>
              <a:gd name="T62" fmla="*/ 178 w 213"/>
              <a:gd name="T63" fmla="*/ 137 h 348"/>
              <a:gd name="T64" fmla="*/ 213 w 213"/>
              <a:gd name="T65" fmla="*/ 137 h 348"/>
              <a:gd name="T66" fmla="*/ 103 w 213"/>
              <a:gd name="T67" fmla="*/ 67 h 348"/>
              <a:gd name="T68" fmla="*/ 95 w 213"/>
              <a:gd name="T69" fmla="*/ 75 h 348"/>
              <a:gd name="T70" fmla="*/ 87 w 213"/>
              <a:gd name="T71" fmla="*/ 67 h 348"/>
              <a:gd name="T72" fmla="*/ 95 w 213"/>
              <a:gd name="T73" fmla="*/ 59 h 348"/>
              <a:gd name="T74" fmla="*/ 103 w 213"/>
              <a:gd name="T75" fmla="*/ 67 h 348"/>
              <a:gd name="T76" fmla="*/ 103 w 213"/>
              <a:gd name="T77" fmla="*/ 90 h 348"/>
              <a:gd name="T78" fmla="*/ 95 w 213"/>
              <a:gd name="T79" fmla="*/ 98 h 348"/>
              <a:gd name="T80" fmla="*/ 87 w 213"/>
              <a:gd name="T81" fmla="*/ 90 h 348"/>
              <a:gd name="T82" fmla="*/ 95 w 213"/>
              <a:gd name="T83" fmla="*/ 82 h 348"/>
              <a:gd name="T84" fmla="*/ 103 w 213"/>
              <a:gd name="T85" fmla="*/ 90 h 348"/>
              <a:gd name="T86" fmla="*/ 126 w 213"/>
              <a:gd name="T87" fmla="*/ 67 h 348"/>
              <a:gd name="T88" fmla="*/ 118 w 213"/>
              <a:gd name="T89" fmla="*/ 75 h 348"/>
              <a:gd name="T90" fmla="*/ 110 w 213"/>
              <a:gd name="T91" fmla="*/ 67 h 348"/>
              <a:gd name="T92" fmla="*/ 118 w 213"/>
              <a:gd name="T93" fmla="*/ 59 h 348"/>
              <a:gd name="T94" fmla="*/ 126 w 213"/>
              <a:gd name="T95" fmla="*/ 67 h 348"/>
              <a:gd name="T96" fmla="*/ 126 w 213"/>
              <a:gd name="T97" fmla="*/ 90 h 348"/>
              <a:gd name="T98" fmla="*/ 118 w 213"/>
              <a:gd name="T99" fmla="*/ 98 h 348"/>
              <a:gd name="T100" fmla="*/ 110 w 213"/>
              <a:gd name="T101" fmla="*/ 90 h 348"/>
              <a:gd name="T102" fmla="*/ 118 w 213"/>
              <a:gd name="T103" fmla="*/ 82 h 348"/>
              <a:gd name="T104" fmla="*/ 126 w 213"/>
              <a:gd name="T105" fmla="*/ 90 h 348"/>
              <a:gd name="T106" fmla="*/ 103 w 213"/>
              <a:gd name="T107" fmla="*/ 112 h 348"/>
              <a:gd name="T108" fmla="*/ 95 w 213"/>
              <a:gd name="T109" fmla="*/ 120 h 348"/>
              <a:gd name="T110" fmla="*/ 87 w 213"/>
              <a:gd name="T111" fmla="*/ 112 h 348"/>
              <a:gd name="T112" fmla="*/ 95 w 213"/>
              <a:gd name="T113" fmla="*/ 104 h 348"/>
              <a:gd name="T114" fmla="*/ 103 w 213"/>
              <a:gd name="T115" fmla="*/ 112 h 3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213" h="348">
                <a:moveTo>
                  <a:pt x="106" y="224"/>
                </a:moveTo>
                <a:cubicBezTo>
                  <a:pt x="135" y="224"/>
                  <a:pt x="159" y="200"/>
                  <a:pt x="159" y="171"/>
                </a:cubicBezTo>
                <a:cubicBezTo>
                  <a:pt x="159" y="152"/>
                  <a:pt x="159" y="75"/>
                  <a:pt x="159" y="53"/>
                </a:cubicBezTo>
                <a:cubicBezTo>
                  <a:pt x="159" y="23"/>
                  <a:pt x="135" y="0"/>
                  <a:pt x="106" y="0"/>
                </a:cubicBezTo>
                <a:cubicBezTo>
                  <a:pt x="77" y="0"/>
                  <a:pt x="54" y="23"/>
                  <a:pt x="54" y="53"/>
                </a:cubicBezTo>
                <a:cubicBezTo>
                  <a:pt x="54" y="69"/>
                  <a:pt x="54" y="154"/>
                  <a:pt x="54" y="171"/>
                </a:cubicBezTo>
                <a:cubicBezTo>
                  <a:pt x="54" y="200"/>
                  <a:pt x="77" y="224"/>
                  <a:pt x="106" y="224"/>
                </a:cubicBezTo>
                <a:close/>
                <a:moveTo>
                  <a:pt x="78" y="53"/>
                </a:moveTo>
                <a:cubicBezTo>
                  <a:pt x="78" y="37"/>
                  <a:pt x="90" y="24"/>
                  <a:pt x="106" y="24"/>
                </a:cubicBezTo>
                <a:cubicBezTo>
                  <a:pt x="122" y="24"/>
                  <a:pt x="135" y="37"/>
                  <a:pt x="135" y="53"/>
                </a:cubicBezTo>
                <a:cubicBezTo>
                  <a:pt x="135" y="171"/>
                  <a:pt x="135" y="171"/>
                  <a:pt x="135" y="171"/>
                </a:cubicBezTo>
                <a:cubicBezTo>
                  <a:pt x="135" y="187"/>
                  <a:pt x="122" y="200"/>
                  <a:pt x="106" y="200"/>
                </a:cubicBezTo>
                <a:cubicBezTo>
                  <a:pt x="90" y="200"/>
                  <a:pt x="78" y="187"/>
                  <a:pt x="78" y="171"/>
                </a:cubicBezTo>
                <a:lnTo>
                  <a:pt x="78" y="53"/>
                </a:lnTo>
                <a:close/>
                <a:moveTo>
                  <a:pt x="213" y="137"/>
                </a:moveTo>
                <a:cubicBezTo>
                  <a:pt x="213" y="137"/>
                  <a:pt x="213" y="137"/>
                  <a:pt x="213" y="182"/>
                </a:cubicBezTo>
                <a:cubicBezTo>
                  <a:pt x="213" y="232"/>
                  <a:pt x="173" y="273"/>
                  <a:pt x="124" y="277"/>
                </a:cubicBezTo>
                <a:cubicBezTo>
                  <a:pt x="124" y="277"/>
                  <a:pt x="124" y="277"/>
                  <a:pt x="124" y="313"/>
                </a:cubicBezTo>
                <a:cubicBezTo>
                  <a:pt x="124" y="313"/>
                  <a:pt x="124" y="313"/>
                  <a:pt x="177" y="313"/>
                </a:cubicBezTo>
                <a:cubicBezTo>
                  <a:pt x="177" y="313"/>
                  <a:pt x="177" y="313"/>
                  <a:pt x="177" y="348"/>
                </a:cubicBezTo>
                <a:cubicBezTo>
                  <a:pt x="177" y="348"/>
                  <a:pt x="177" y="348"/>
                  <a:pt x="35" y="348"/>
                </a:cubicBezTo>
                <a:cubicBezTo>
                  <a:pt x="35" y="348"/>
                  <a:pt x="35" y="348"/>
                  <a:pt x="35" y="313"/>
                </a:cubicBezTo>
                <a:cubicBezTo>
                  <a:pt x="35" y="313"/>
                  <a:pt x="35" y="313"/>
                  <a:pt x="89" y="313"/>
                </a:cubicBezTo>
                <a:cubicBezTo>
                  <a:pt x="89" y="313"/>
                  <a:pt x="89" y="313"/>
                  <a:pt x="89" y="277"/>
                </a:cubicBezTo>
                <a:cubicBezTo>
                  <a:pt x="39" y="273"/>
                  <a:pt x="0" y="232"/>
                  <a:pt x="0" y="182"/>
                </a:cubicBezTo>
                <a:cubicBezTo>
                  <a:pt x="0" y="182"/>
                  <a:pt x="0" y="182"/>
                  <a:pt x="0" y="137"/>
                </a:cubicBezTo>
                <a:cubicBezTo>
                  <a:pt x="0" y="137"/>
                  <a:pt x="0" y="137"/>
                  <a:pt x="34" y="137"/>
                </a:cubicBezTo>
                <a:cubicBezTo>
                  <a:pt x="34" y="137"/>
                  <a:pt x="34" y="137"/>
                  <a:pt x="34" y="182"/>
                </a:cubicBezTo>
                <a:cubicBezTo>
                  <a:pt x="34" y="215"/>
                  <a:pt x="62" y="242"/>
                  <a:pt x="94" y="242"/>
                </a:cubicBezTo>
                <a:cubicBezTo>
                  <a:pt x="94" y="242"/>
                  <a:pt x="94" y="242"/>
                  <a:pt x="118" y="242"/>
                </a:cubicBezTo>
                <a:cubicBezTo>
                  <a:pt x="151" y="242"/>
                  <a:pt x="178" y="215"/>
                  <a:pt x="178" y="182"/>
                </a:cubicBezTo>
                <a:cubicBezTo>
                  <a:pt x="178" y="182"/>
                  <a:pt x="178" y="182"/>
                  <a:pt x="178" y="137"/>
                </a:cubicBezTo>
                <a:lnTo>
                  <a:pt x="213" y="137"/>
                </a:lnTo>
                <a:close/>
                <a:moveTo>
                  <a:pt x="103" y="67"/>
                </a:moveTo>
                <a:cubicBezTo>
                  <a:pt x="103" y="71"/>
                  <a:pt x="99" y="75"/>
                  <a:pt x="95" y="75"/>
                </a:cubicBezTo>
                <a:cubicBezTo>
                  <a:pt x="90" y="75"/>
                  <a:pt x="87" y="71"/>
                  <a:pt x="87" y="67"/>
                </a:cubicBezTo>
                <a:cubicBezTo>
                  <a:pt x="87" y="62"/>
                  <a:pt x="90" y="59"/>
                  <a:pt x="95" y="59"/>
                </a:cubicBezTo>
                <a:cubicBezTo>
                  <a:pt x="99" y="59"/>
                  <a:pt x="103" y="62"/>
                  <a:pt x="103" y="67"/>
                </a:cubicBezTo>
                <a:close/>
                <a:moveTo>
                  <a:pt x="103" y="90"/>
                </a:moveTo>
                <a:cubicBezTo>
                  <a:pt x="103" y="94"/>
                  <a:pt x="99" y="98"/>
                  <a:pt x="95" y="98"/>
                </a:cubicBezTo>
                <a:cubicBezTo>
                  <a:pt x="90" y="98"/>
                  <a:pt x="87" y="94"/>
                  <a:pt x="87" y="90"/>
                </a:cubicBezTo>
                <a:cubicBezTo>
                  <a:pt x="87" y="85"/>
                  <a:pt x="90" y="82"/>
                  <a:pt x="95" y="82"/>
                </a:cubicBezTo>
                <a:cubicBezTo>
                  <a:pt x="99" y="82"/>
                  <a:pt x="103" y="85"/>
                  <a:pt x="103" y="90"/>
                </a:cubicBezTo>
                <a:close/>
                <a:moveTo>
                  <a:pt x="126" y="67"/>
                </a:moveTo>
                <a:cubicBezTo>
                  <a:pt x="126" y="71"/>
                  <a:pt x="122" y="75"/>
                  <a:pt x="118" y="75"/>
                </a:cubicBezTo>
                <a:cubicBezTo>
                  <a:pt x="113" y="75"/>
                  <a:pt x="110" y="71"/>
                  <a:pt x="110" y="67"/>
                </a:cubicBezTo>
                <a:cubicBezTo>
                  <a:pt x="110" y="62"/>
                  <a:pt x="113" y="59"/>
                  <a:pt x="118" y="59"/>
                </a:cubicBezTo>
                <a:cubicBezTo>
                  <a:pt x="122" y="59"/>
                  <a:pt x="126" y="62"/>
                  <a:pt x="126" y="67"/>
                </a:cubicBezTo>
                <a:close/>
                <a:moveTo>
                  <a:pt x="126" y="90"/>
                </a:moveTo>
                <a:cubicBezTo>
                  <a:pt x="126" y="94"/>
                  <a:pt x="122" y="98"/>
                  <a:pt x="118" y="98"/>
                </a:cubicBezTo>
                <a:cubicBezTo>
                  <a:pt x="113" y="98"/>
                  <a:pt x="110" y="94"/>
                  <a:pt x="110" y="90"/>
                </a:cubicBezTo>
                <a:cubicBezTo>
                  <a:pt x="110" y="85"/>
                  <a:pt x="113" y="82"/>
                  <a:pt x="118" y="82"/>
                </a:cubicBezTo>
                <a:cubicBezTo>
                  <a:pt x="122" y="82"/>
                  <a:pt x="126" y="85"/>
                  <a:pt x="126" y="90"/>
                </a:cubicBezTo>
                <a:close/>
                <a:moveTo>
                  <a:pt x="103" y="112"/>
                </a:moveTo>
                <a:cubicBezTo>
                  <a:pt x="103" y="116"/>
                  <a:pt x="99" y="120"/>
                  <a:pt x="95" y="120"/>
                </a:cubicBezTo>
                <a:cubicBezTo>
                  <a:pt x="90" y="120"/>
                  <a:pt x="87" y="116"/>
                  <a:pt x="87" y="112"/>
                </a:cubicBezTo>
                <a:cubicBezTo>
                  <a:pt x="87" y="107"/>
                  <a:pt x="90" y="104"/>
                  <a:pt x="95" y="104"/>
                </a:cubicBezTo>
                <a:cubicBezTo>
                  <a:pt x="99" y="104"/>
                  <a:pt x="103" y="107"/>
                  <a:pt x="103" y="112"/>
                </a:cubicBezTo>
                <a:close/>
              </a:path>
            </a:pathLst>
          </a:custGeom>
          <a:solidFill>
            <a:schemeClr val="tx1"/>
          </a:solidFill>
          <a:ln>
            <a:solidFill>
              <a:srgbClr val="B1B3B3"/>
            </a:solidFill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896386"/>
            <a:endParaRPr lang="en-US" sz="1765" kern="0">
              <a:solidFill>
                <a:sysClr val="windowText" lastClr="000000"/>
              </a:solidFill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A0898021-3DF1-38DE-BE11-BA68824FC373}"/>
              </a:ext>
            </a:extLst>
          </p:cNvPr>
          <p:cNvSpPr txBox="1">
            <a:spLocks/>
          </p:cNvSpPr>
          <p:nvPr/>
        </p:nvSpPr>
        <p:spPr>
          <a:xfrm>
            <a:off x="269239" y="1337951"/>
            <a:ext cx="11653523" cy="1795962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914367"/>
            <a:r>
              <a:rPr lang="en-US" sz="11273" spc="-100">
                <a:solidFill>
                  <a:schemeClr val="tx1"/>
                </a:solidFill>
              </a:rPr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19966509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4A0DB-AE28-930B-4DE4-EEDBD030AA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Final slide with logo</a:t>
            </a:r>
          </a:p>
        </p:txBody>
      </p:sp>
    </p:spTree>
    <p:extLst>
      <p:ext uri="{BB962C8B-B14F-4D97-AF65-F5344CB8AC3E}">
        <p14:creationId xmlns:p14="http://schemas.microsoft.com/office/powerpoint/2010/main" val="1762072039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37BF836C-3BF7-59B3-E905-04787CDB3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Motivation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3E4F1BBB-5DA6-F28D-7FF2-992F85FFB9FA}"/>
              </a:ext>
            </a:extLst>
          </p:cNvPr>
          <p:cNvSpPr/>
          <p:nvPr/>
        </p:nvSpPr>
        <p:spPr bwMode="auto">
          <a:xfrm>
            <a:off x="562838" y="2500744"/>
            <a:ext cx="3384000" cy="2931868"/>
          </a:xfrm>
          <a:prstGeom prst="rect">
            <a:avLst/>
          </a:prstGeom>
          <a:solidFill>
            <a:srgbClr val="45414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ts val="1200"/>
              </a:spcAft>
            </a:pPr>
            <a:r>
              <a:rPr lang="de-DE" sz="2000">
                <a:solidFill>
                  <a:schemeClr val="tx1"/>
                </a:solidFill>
                <a:cs typeface="Segoe UI" pitchFamily="34" charset="0"/>
              </a:rPr>
              <a:t>Cross-Charging Costs</a:t>
            </a: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de-DE" sz="2000">
                <a:solidFill>
                  <a:schemeClr val="tx1"/>
                </a:solidFill>
                <a:cs typeface="Segoe UI" pitchFamily="34" charset="0"/>
              </a:rPr>
              <a:t>Limit Rates By Team Or Use Case</a:t>
            </a:r>
            <a:endParaRPr lang="de-DE" sz="2000" err="1">
              <a:solidFill>
                <a:schemeClr val="tx1"/>
              </a:solidFill>
              <a:cs typeface="Segoe UI" pitchFamily="34" charset="0"/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B0B21CCE-6766-315B-717D-FBFFE67BFB6A}"/>
              </a:ext>
            </a:extLst>
          </p:cNvPr>
          <p:cNvSpPr/>
          <p:nvPr/>
        </p:nvSpPr>
        <p:spPr bwMode="auto">
          <a:xfrm>
            <a:off x="4359906" y="2500744"/>
            <a:ext cx="3384000" cy="2931868"/>
          </a:xfrm>
          <a:prstGeom prst="rect">
            <a:avLst/>
          </a:prstGeom>
          <a:solidFill>
            <a:srgbClr val="45414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de-DE" sz="2000">
                <a:solidFill>
                  <a:schemeClr val="tx1"/>
                </a:solidFill>
                <a:cs typeface="Segoe UI" pitchFamily="34" charset="0"/>
              </a:rPr>
              <a:t>Performance Optimization</a:t>
            </a:r>
            <a:endParaRPr lang="de-DE" sz="2000" err="1">
              <a:solidFill>
                <a:schemeClr val="tx1"/>
              </a:solidFill>
              <a:cs typeface="Segoe UI" pitchFamily="34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6E6EDA2B-956D-9B32-B4A0-7FBBD081D6A6}"/>
              </a:ext>
            </a:extLst>
          </p:cNvPr>
          <p:cNvSpPr/>
          <p:nvPr/>
        </p:nvSpPr>
        <p:spPr bwMode="auto">
          <a:xfrm>
            <a:off x="8156975" y="2500744"/>
            <a:ext cx="3384000" cy="2931868"/>
          </a:xfrm>
          <a:prstGeom prst="rect">
            <a:avLst/>
          </a:prstGeom>
          <a:solidFill>
            <a:srgbClr val="45414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de-DE" sz="2000">
                <a:solidFill>
                  <a:schemeClr val="tx1"/>
                </a:solidFill>
                <a:cs typeface="Segoe UI" pitchFamily="34" charset="0"/>
              </a:rPr>
              <a:t>Custom Monitoring</a:t>
            </a:r>
          </a:p>
          <a:p>
            <a:pPr defTabSz="932472" fontAlgn="base">
              <a:spcBef>
                <a:spcPts val="1200"/>
              </a:spcBef>
              <a:spcAft>
                <a:spcPct val="0"/>
              </a:spcAft>
            </a:pPr>
            <a:r>
              <a:rPr lang="de-DE" sz="2000">
                <a:solidFill>
                  <a:schemeClr val="tx1"/>
                </a:solidFill>
                <a:cs typeface="Segoe UI" pitchFamily="34" charset="0"/>
              </a:rPr>
              <a:t>Custom Content Filtering</a:t>
            </a:r>
            <a:endParaRPr lang="de-DE" sz="2000" err="1">
              <a:solidFill>
                <a:schemeClr val="tx1"/>
              </a:solidFill>
              <a:cs typeface="Segoe UI" pitchFamily="34" charset="0"/>
            </a:endParaRPr>
          </a:p>
        </p:txBody>
      </p:sp>
      <p:pic>
        <p:nvPicPr>
          <p:cNvPr id="14" name="Grafik 13" descr="Registrierkasse Silhouette">
            <a:extLst>
              <a:ext uri="{FF2B5EF4-FFF2-40B4-BE49-F238E27FC236}">
                <a16:creationId xmlns:a16="http://schemas.microsoft.com/office/drawing/2014/main" id="{D7421793-DC0D-678A-7A21-72BE386AF8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24992" y="3993437"/>
            <a:ext cx="1259693" cy="1259693"/>
          </a:xfrm>
          <a:prstGeom prst="rect">
            <a:avLst/>
          </a:prstGeom>
        </p:spPr>
      </p:pic>
      <p:pic>
        <p:nvPicPr>
          <p:cNvPr id="24" name="Grafik 23" descr="Rennwagen Silhouette">
            <a:extLst>
              <a:ext uri="{FF2B5EF4-FFF2-40B4-BE49-F238E27FC236}">
                <a16:creationId xmlns:a16="http://schemas.microsoft.com/office/drawing/2014/main" id="{866B2C3C-770A-FDD1-82B9-E15B55F195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29738" y="3901115"/>
            <a:ext cx="1444337" cy="1444337"/>
          </a:xfrm>
          <a:prstGeom prst="rect">
            <a:avLst/>
          </a:prstGeom>
        </p:spPr>
      </p:pic>
      <p:pic>
        <p:nvPicPr>
          <p:cNvPr id="26" name="Grafik 25" descr="Lupe Silhouette">
            <a:extLst>
              <a:ext uri="{FF2B5EF4-FFF2-40B4-BE49-F238E27FC236}">
                <a16:creationId xmlns:a16="http://schemas.microsoft.com/office/drawing/2014/main" id="{F5290258-CBB0-E55D-6178-9A039916633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465377" y="4239685"/>
            <a:ext cx="767196" cy="767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269520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0697EA-8194-744C-F31B-87F794868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PowerProxy for Azure OpenAI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A95AE80-240C-CFDB-DEB7-9214A8538D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88" y="2888932"/>
            <a:ext cx="10457479" cy="3727174"/>
          </a:xfrm>
        </p:spPr>
        <p:txBody>
          <a:bodyPr vert="horz" wrap="square" lIns="0" tIns="0" rIns="0" bIns="0" rtlCol="0" anchor="t">
            <a:spAutoFit/>
          </a:bodyPr>
          <a:lstStyle/>
          <a:p>
            <a:pPr marL="0" indent="0" algn="l">
              <a:buNone/>
            </a:pPr>
            <a:r>
              <a:rPr lang="en-US" sz="1550" b="0" i="0" err="1">
                <a:solidFill>
                  <a:srgbClr val="E6EDF3"/>
                </a:solidFill>
                <a:effectLst/>
                <a:cs typeface="Segoe UI Semilight"/>
              </a:rPr>
              <a:t>PowerProxy</a:t>
            </a:r>
            <a:r>
              <a:rPr lang="en-US" sz="1550" b="0" i="0">
                <a:solidFill>
                  <a:srgbClr val="E6EDF3"/>
                </a:solidFill>
                <a:effectLst/>
                <a:cs typeface="Segoe UI Semilight"/>
              </a:rPr>
              <a:t> for Azure OpenAI is an open-source component / "solution accelerator" by the AI GBB team which monitors and processes traffic to and from Azure OpenAI Service endpoints.</a:t>
            </a:r>
          </a:p>
          <a:p>
            <a:pPr marL="0" indent="0" algn="l">
              <a:buNone/>
            </a:pPr>
            <a:endParaRPr lang="en-US" sz="1550" b="0" i="0">
              <a:solidFill>
                <a:srgbClr val="E6EDF3"/>
              </a:solidFill>
              <a:effectLst/>
            </a:endParaRPr>
          </a:p>
          <a:p>
            <a:pPr marL="0" indent="0" algn="l">
              <a:buNone/>
            </a:pPr>
            <a:r>
              <a:rPr lang="en-US" sz="1550" b="0" i="0">
                <a:solidFill>
                  <a:srgbClr val="E6EDF3"/>
                </a:solidFill>
                <a:effectLst/>
                <a:cs typeface="Segoe UI Semilight"/>
              </a:rPr>
              <a:t>As transparent "man-in-the-middle", it enables</a:t>
            </a:r>
          </a:p>
          <a:p>
            <a:pPr marL="445770" lvl="1" indent="-307975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b="1" i="0">
                <a:solidFill>
                  <a:srgbClr val="E6EDF3"/>
                </a:solidFill>
                <a:effectLst/>
              </a:rPr>
              <a:t>charge back</a:t>
            </a:r>
            <a:r>
              <a:rPr lang="en-US" b="0" i="0">
                <a:solidFill>
                  <a:srgbClr val="E6EDF3"/>
                </a:solidFill>
                <a:effectLst/>
              </a:rPr>
              <a:t> to teams or use cases according to their actual consumption, esp. when shared Provisioned Throughput model (PTU) deployments are used</a:t>
            </a:r>
            <a:endParaRPr lang="en-US" b="0" i="0">
              <a:solidFill>
                <a:srgbClr val="E6EDF3"/>
              </a:solidFill>
              <a:effectLst/>
              <a:cs typeface="Segoe UI"/>
            </a:endParaRPr>
          </a:p>
          <a:p>
            <a:pPr marL="445770" lvl="1" indent="-307975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b="1" i="0">
                <a:solidFill>
                  <a:srgbClr val="E6EDF3"/>
                </a:solidFill>
                <a:effectLst/>
              </a:rPr>
              <a:t>custom rate limiting</a:t>
            </a:r>
            <a:endParaRPr lang="en-US" b="1" i="0">
              <a:solidFill>
                <a:srgbClr val="E6EDF3"/>
              </a:solidFill>
              <a:effectLst/>
              <a:cs typeface="Segoe UI"/>
            </a:endParaRPr>
          </a:p>
          <a:p>
            <a:pPr marL="445770" lvl="1" indent="-307975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b="1" i="0">
                <a:solidFill>
                  <a:srgbClr val="E6EDF3"/>
                </a:solidFill>
                <a:effectLst/>
              </a:rPr>
              <a:t>team-specific access</a:t>
            </a:r>
            <a:r>
              <a:rPr lang="en-US" i="0">
                <a:solidFill>
                  <a:srgbClr val="E6EDF3"/>
                </a:solidFill>
                <a:effectLst/>
              </a:rPr>
              <a:t> to models/deployments</a:t>
            </a:r>
          </a:p>
          <a:p>
            <a:pPr marL="445770" lvl="1" indent="-307975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b="1" i="0">
                <a:solidFill>
                  <a:srgbClr val="E6EDF3"/>
                </a:solidFill>
                <a:effectLst/>
              </a:rPr>
              <a:t>custom monitoring</a:t>
            </a:r>
            <a:r>
              <a:rPr lang="en-US">
                <a:solidFill>
                  <a:srgbClr val="E6EDF3"/>
                </a:solidFill>
              </a:rPr>
              <a:t>, for example watching out for certain keywords</a:t>
            </a:r>
          </a:p>
          <a:p>
            <a:pPr marL="445770" lvl="1" indent="-307975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b="1" i="0">
                <a:solidFill>
                  <a:srgbClr val="E6EDF3"/>
                </a:solidFill>
                <a:effectLst/>
              </a:rPr>
              <a:t>optimizing </a:t>
            </a:r>
            <a:r>
              <a:rPr lang="en-US" i="0">
                <a:solidFill>
                  <a:srgbClr val="E6EDF3"/>
                </a:solidFill>
                <a:effectLst/>
              </a:rPr>
              <a:t>performance</a:t>
            </a:r>
            <a:r>
              <a:rPr lang="en-US" b="0" i="0">
                <a:solidFill>
                  <a:srgbClr val="E6EDF3"/>
                </a:solidFill>
                <a:effectLst/>
              </a:rPr>
              <a:t>, </a:t>
            </a:r>
            <a:r>
              <a:rPr lang="en-US">
                <a:solidFill>
                  <a:srgbClr val="E6EDF3"/>
                </a:solidFill>
              </a:rPr>
              <a:t>for example</a:t>
            </a:r>
            <a:r>
              <a:rPr lang="en-US" b="0" i="0">
                <a:solidFill>
                  <a:srgbClr val="E6EDF3"/>
                </a:solidFill>
                <a:effectLst/>
              </a:rPr>
              <a:t> by tweaking </a:t>
            </a:r>
            <a:r>
              <a:rPr lang="en-US">
                <a:solidFill>
                  <a:srgbClr val="E6EDF3"/>
                </a:solidFill>
              </a:rPr>
              <a:t>the </a:t>
            </a:r>
            <a:r>
              <a:rPr lang="en-US" b="0" i="0" err="1">
                <a:solidFill>
                  <a:srgbClr val="E6EDF3"/>
                </a:solidFill>
                <a:effectLst/>
              </a:rPr>
              <a:t>max_tokens</a:t>
            </a:r>
            <a:r>
              <a:rPr lang="en-US">
                <a:solidFill>
                  <a:srgbClr val="E6EDF3"/>
                </a:solidFill>
              </a:rPr>
              <a:t> setting</a:t>
            </a:r>
            <a:endParaRPr lang="en-US" b="0" i="0" err="1">
              <a:solidFill>
                <a:srgbClr val="E6EDF3"/>
              </a:solidFill>
              <a:effectLst/>
              <a:cs typeface="Segoe UI"/>
            </a:endParaRPr>
          </a:p>
          <a:p>
            <a:pPr marL="0" indent="0" algn="l">
              <a:spcBef>
                <a:spcPts val="1200"/>
              </a:spcBef>
              <a:buNone/>
            </a:pPr>
            <a:r>
              <a:rPr lang="en-US" sz="1550" b="0" i="0">
                <a:solidFill>
                  <a:srgbClr val="E6EDF3"/>
                </a:solidFill>
                <a:effectLst/>
                <a:cs typeface="Segoe UI Semilight"/>
              </a:rPr>
              <a:t>...and more.</a:t>
            </a:r>
            <a:endParaRPr lang="en-US" sz="1550">
              <a:solidFill>
                <a:srgbClr val="E6EDF3"/>
              </a:solidFill>
            </a:endParaRPr>
          </a:p>
          <a:p>
            <a:pPr marL="0" indent="0" algn="l">
              <a:spcBef>
                <a:spcPts val="1200"/>
              </a:spcBef>
              <a:buNone/>
            </a:pPr>
            <a:r>
              <a:rPr lang="en-US" sz="1550">
                <a:solidFill>
                  <a:srgbClr val="E6EDF3"/>
                </a:solidFill>
                <a:cs typeface="Segoe UI Semilight"/>
              </a:rPr>
              <a:t>Customers can freely use and modify. However, it is not an official Microsoft product and therefore "as is".</a:t>
            </a:r>
            <a:endParaRPr lang="de-DE" sz="1550">
              <a:cs typeface="Segoe UI Semilight"/>
            </a:endParaRPr>
          </a:p>
        </p:txBody>
      </p:sp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06E78B6D-42F2-DD2F-E758-3B5F85C0ECF7}"/>
              </a:ext>
            </a:extLst>
          </p:cNvPr>
          <p:cNvGrpSpPr/>
          <p:nvPr/>
        </p:nvGrpSpPr>
        <p:grpSpPr>
          <a:xfrm>
            <a:off x="2851544" y="1484739"/>
            <a:ext cx="7041839" cy="1006186"/>
            <a:chOff x="2851544" y="1484739"/>
            <a:chExt cx="7041839" cy="1006186"/>
          </a:xfrm>
        </p:grpSpPr>
        <p:pic>
          <p:nvPicPr>
            <p:cNvPr id="4" name="Grafik 3">
              <a:extLst>
                <a:ext uri="{FF2B5EF4-FFF2-40B4-BE49-F238E27FC236}">
                  <a16:creationId xmlns:a16="http://schemas.microsoft.com/office/drawing/2014/main" id="{C79894C1-67DE-6A98-E7A3-69F14553FE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17580"/>
            <a:stretch/>
          </p:blipFill>
          <p:spPr>
            <a:xfrm>
              <a:off x="5009521" y="1552900"/>
              <a:ext cx="1457658" cy="652439"/>
            </a:xfrm>
            <a:prstGeom prst="rect">
              <a:avLst/>
            </a:prstGeom>
          </p:spPr>
        </p:pic>
        <p:sp>
          <p:nvSpPr>
            <p:cNvPr id="5" name="Textplatzhalter 2">
              <a:extLst>
                <a:ext uri="{FF2B5EF4-FFF2-40B4-BE49-F238E27FC236}">
                  <a16:creationId xmlns:a16="http://schemas.microsoft.com/office/drawing/2014/main" id="{111060D9-BE73-1429-96D4-6DFF4F5874D4}"/>
                </a:ext>
              </a:extLst>
            </p:cNvPr>
            <p:cNvSpPr txBox="1">
              <a:spLocks/>
            </p:cNvSpPr>
            <p:nvPr/>
          </p:nvSpPr>
          <p:spPr>
            <a:xfrm>
              <a:off x="2851544" y="1484739"/>
              <a:ext cx="1260000" cy="169277"/>
            </a:xfrm>
            <a:prstGeom prst="rect">
              <a:avLst/>
            </a:prstGeom>
          </p:spPr>
          <p:txBody>
            <a:bodyPr vert="horz" wrap="square" lIns="0" tIns="0" rIns="0" bIns="0" rtlCol="0" anchor="t">
              <a:spAutoFit/>
            </a:bodyPr>
            <a:lstStyle>
              <a:lvl1pPr marL="137160" marR="0" indent="-13716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anose="020B0604020202020204" pitchFamily="34" charset="0"/>
                <a:buChar char="•"/>
                <a:tabLst/>
                <a:defRPr sz="1600" kern="1200" spc="0" baseline="0">
                  <a:solidFill>
                    <a:schemeClr val="tx1"/>
                  </a:solidFill>
                  <a:latin typeface="+mn-lt"/>
                  <a:ea typeface="+mn-ea"/>
                  <a:cs typeface="Segoe UI Semilight" panose="020B0402040204020203" pitchFamily="34" charset="0"/>
                </a:defRPr>
              </a:lvl1pPr>
              <a:lvl2pPr marL="265176" marR="0" indent="-128016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anose="020B0604020202020204" pitchFamily="34" charset="0"/>
                <a:buChar char="•"/>
                <a:tabLst/>
                <a:defRPr sz="1400" kern="1200" spc="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84048" marR="0" indent="-118872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anose="020B0604020202020204" pitchFamily="34" charset="0"/>
                <a:buChar char="•"/>
                <a:tabLst/>
                <a:defRPr sz="1200" kern="1200" spc="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85800" marR="0" indent="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1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914400" marR="0" indent="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1100">
                  <a:solidFill>
                    <a:srgbClr val="E6EDF3"/>
                  </a:solidFill>
                  <a:latin typeface="Segoe UI Semilight" panose="020B0402040204020203" pitchFamily="34" charset="0"/>
                </a:rPr>
                <a:t>Team or Use Case 1</a:t>
              </a:r>
              <a:endParaRPr lang="de-DE" sz="1100">
                <a:latin typeface="Segoe UI Semilight" panose="020B0402040204020203" pitchFamily="34" charset="0"/>
              </a:endParaRPr>
            </a:p>
          </p:txBody>
        </p:sp>
        <p:sp>
          <p:nvSpPr>
            <p:cNvPr id="7" name="Textplatzhalter 2">
              <a:extLst>
                <a:ext uri="{FF2B5EF4-FFF2-40B4-BE49-F238E27FC236}">
                  <a16:creationId xmlns:a16="http://schemas.microsoft.com/office/drawing/2014/main" id="{A05F7C0E-1DD0-C8FD-4068-047248E218E0}"/>
                </a:ext>
              </a:extLst>
            </p:cNvPr>
            <p:cNvSpPr txBox="1">
              <a:spLocks/>
            </p:cNvSpPr>
            <p:nvPr/>
          </p:nvSpPr>
          <p:spPr>
            <a:xfrm>
              <a:off x="7485926" y="1794479"/>
              <a:ext cx="2407457" cy="169277"/>
            </a:xfrm>
            <a:prstGeom prst="rect">
              <a:avLst/>
            </a:prstGeom>
          </p:spPr>
          <p:txBody>
            <a:bodyPr vert="horz" wrap="square" lIns="0" tIns="0" rIns="0" bIns="0" rtlCol="0" anchor="t">
              <a:spAutoFit/>
            </a:bodyPr>
            <a:lstStyle>
              <a:lvl1pPr marL="137160" marR="0" indent="-13716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anose="020B0604020202020204" pitchFamily="34" charset="0"/>
                <a:buChar char="•"/>
                <a:tabLst/>
                <a:defRPr sz="1600" kern="1200" spc="0" baseline="0">
                  <a:solidFill>
                    <a:schemeClr val="tx1"/>
                  </a:solidFill>
                  <a:latin typeface="+mn-lt"/>
                  <a:ea typeface="+mn-ea"/>
                  <a:cs typeface="Segoe UI Semilight" panose="020B0402040204020203" pitchFamily="34" charset="0"/>
                </a:defRPr>
              </a:lvl1pPr>
              <a:lvl2pPr marL="265176" marR="0" indent="-128016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anose="020B0604020202020204" pitchFamily="34" charset="0"/>
                <a:buChar char="•"/>
                <a:tabLst/>
                <a:defRPr sz="1400" kern="1200" spc="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84048" marR="0" indent="-118872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anose="020B0604020202020204" pitchFamily="34" charset="0"/>
                <a:buChar char="•"/>
                <a:tabLst/>
                <a:defRPr sz="1200" kern="1200" spc="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85800" marR="0" indent="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1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914400" marR="0" indent="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buFont typeface="Arial" panose="020B0604020202020204" pitchFamily="34" charset="0"/>
                <a:buNone/>
              </a:pPr>
              <a:r>
                <a:rPr lang="en-US" sz="1100">
                  <a:solidFill>
                    <a:srgbClr val="E6EDF3"/>
                  </a:solidFill>
                  <a:latin typeface="Segoe UI Semilight" panose="020B0402040204020203" pitchFamily="34" charset="0"/>
                </a:rPr>
                <a:t>Azure Open AI Service (PTU or PAYG)</a:t>
              </a:r>
              <a:endParaRPr lang="de-DE" sz="1100">
                <a:latin typeface="Segoe UI Semilight" panose="020B0402040204020203" pitchFamily="34" charset="0"/>
              </a:endParaRPr>
            </a:p>
          </p:txBody>
        </p:sp>
        <p:sp>
          <p:nvSpPr>
            <p:cNvPr id="8" name="Textplatzhalter 2">
              <a:extLst>
                <a:ext uri="{FF2B5EF4-FFF2-40B4-BE49-F238E27FC236}">
                  <a16:creationId xmlns:a16="http://schemas.microsoft.com/office/drawing/2014/main" id="{6EC00A5F-4F10-BED0-6DE3-B6B70D83E437}"/>
                </a:ext>
              </a:extLst>
            </p:cNvPr>
            <p:cNvSpPr txBox="1">
              <a:spLocks/>
            </p:cNvSpPr>
            <p:nvPr/>
          </p:nvSpPr>
          <p:spPr>
            <a:xfrm>
              <a:off x="2851544" y="1794481"/>
              <a:ext cx="1260000" cy="169277"/>
            </a:xfrm>
            <a:prstGeom prst="rect">
              <a:avLst/>
            </a:prstGeom>
          </p:spPr>
          <p:txBody>
            <a:bodyPr vert="horz" wrap="square" lIns="0" tIns="0" rIns="0" bIns="0" rtlCol="0" anchor="t">
              <a:spAutoFit/>
            </a:bodyPr>
            <a:lstStyle>
              <a:lvl1pPr marL="137160" marR="0" indent="-13716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anose="020B0604020202020204" pitchFamily="34" charset="0"/>
                <a:buChar char="•"/>
                <a:tabLst/>
                <a:defRPr sz="1600" kern="1200" spc="0" baseline="0">
                  <a:solidFill>
                    <a:schemeClr val="tx1"/>
                  </a:solidFill>
                  <a:latin typeface="+mn-lt"/>
                  <a:ea typeface="+mn-ea"/>
                  <a:cs typeface="Segoe UI Semilight" panose="020B0402040204020203" pitchFamily="34" charset="0"/>
                </a:defRPr>
              </a:lvl1pPr>
              <a:lvl2pPr marL="265176" marR="0" indent="-128016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anose="020B0604020202020204" pitchFamily="34" charset="0"/>
                <a:buChar char="•"/>
                <a:tabLst/>
                <a:defRPr sz="1400" kern="1200" spc="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84048" marR="0" indent="-118872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anose="020B0604020202020204" pitchFamily="34" charset="0"/>
                <a:buChar char="•"/>
                <a:tabLst/>
                <a:defRPr sz="1200" kern="1200" spc="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85800" marR="0" indent="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1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914400" marR="0" indent="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en-US" sz="1100">
                  <a:solidFill>
                    <a:srgbClr val="E6EDF3"/>
                  </a:solidFill>
                  <a:latin typeface="Segoe UI Semilight" panose="020B0402040204020203" pitchFamily="34" charset="0"/>
                </a:rPr>
                <a:t>...</a:t>
              </a:r>
              <a:endParaRPr lang="de-DE" sz="1100">
                <a:latin typeface="Segoe UI Semilight" panose="020B0402040204020203" pitchFamily="34" charset="0"/>
              </a:endParaRPr>
            </a:p>
          </p:txBody>
        </p:sp>
        <p:sp>
          <p:nvSpPr>
            <p:cNvPr id="9" name="Textplatzhalter 2">
              <a:extLst>
                <a:ext uri="{FF2B5EF4-FFF2-40B4-BE49-F238E27FC236}">
                  <a16:creationId xmlns:a16="http://schemas.microsoft.com/office/drawing/2014/main" id="{4F9F34ED-179C-D55C-449F-0B2B58A67BBC}"/>
                </a:ext>
              </a:extLst>
            </p:cNvPr>
            <p:cNvSpPr txBox="1">
              <a:spLocks/>
            </p:cNvSpPr>
            <p:nvPr/>
          </p:nvSpPr>
          <p:spPr>
            <a:xfrm>
              <a:off x="2851544" y="2092918"/>
              <a:ext cx="1260000" cy="169277"/>
            </a:xfrm>
            <a:prstGeom prst="rect">
              <a:avLst/>
            </a:prstGeom>
          </p:spPr>
          <p:txBody>
            <a:bodyPr vert="horz" wrap="square" lIns="0" tIns="0" rIns="0" bIns="0" rtlCol="0" anchor="t">
              <a:spAutoFit/>
            </a:bodyPr>
            <a:lstStyle>
              <a:lvl1pPr marL="137160" marR="0" indent="-13716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anose="020B0604020202020204" pitchFamily="34" charset="0"/>
                <a:buChar char="•"/>
                <a:tabLst/>
                <a:defRPr sz="1600" kern="1200" spc="0" baseline="0">
                  <a:solidFill>
                    <a:schemeClr val="tx1"/>
                  </a:solidFill>
                  <a:latin typeface="+mn-lt"/>
                  <a:ea typeface="+mn-ea"/>
                  <a:cs typeface="Segoe UI Semilight" panose="020B0402040204020203" pitchFamily="34" charset="0"/>
                </a:defRPr>
              </a:lvl1pPr>
              <a:lvl2pPr marL="265176" marR="0" indent="-128016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anose="020B0604020202020204" pitchFamily="34" charset="0"/>
                <a:buChar char="•"/>
                <a:tabLst/>
                <a:defRPr sz="1400" kern="1200" spc="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84048" marR="0" indent="-118872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anose="020B0604020202020204" pitchFamily="34" charset="0"/>
                <a:buChar char="•"/>
                <a:tabLst/>
                <a:defRPr sz="1200" kern="1200" spc="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85800" marR="0" indent="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1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914400" marR="0" indent="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1100">
                  <a:solidFill>
                    <a:srgbClr val="E6EDF3"/>
                  </a:solidFill>
                  <a:latin typeface="Segoe UI Semilight" panose="020B0402040204020203" pitchFamily="34" charset="0"/>
                </a:rPr>
                <a:t>Team or Use Case n</a:t>
              </a:r>
              <a:endParaRPr lang="de-DE" sz="1100">
                <a:latin typeface="Segoe UI Semilight" panose="020B0402040204020203" pitchFamily="34" charset="0"/>
              </a:endParaRPr>
            </a:p>
          </p:txBody>
        </p:sp>
        <p:cxnSp>
          <p:nvCxnSpPr>
            <p:cNvPr id="11" name="Verbinder: gewinkelt 10">
              <a:extLst>
                <a:ext uri="{FF2B5EF4-FFF2-40B4-BE49-F238E27FC236}">
                  <a16:creationId xmlns:a16="http://schemas.microsoft.com/office/drawing/2014/main" id="{FF45DC9D-85F8-E628-A40E-0F62BC2B17AA}"/>
                </a:ext>
              </a:extLst>
            </p:cNvPr>
            <p:cNvCxnSpPr>
              <a:cxnSpLocks/>
              <a:stCxn id="5" idx="3"/>
              <a:endCxn id="4" idx="1"/>
            </p:cNvCxnSpPr>
            <p:nvPr/>
          </p:nvCxnSpPr>
          <p:spPr>
            <a:xfrm>
              <a:off x="4111544" y="1569378"/>
              <a:ext cx="897977" cy="309742"/>
            </a:xfrm>
            <a:prstGeom prst="bentConnector3">
              <a:avLst/>
            </a:prstGeom>
            <a:ln>
              <a:solidFill>
                <a:schemeClr val="tx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Verbinder: gewinkelt 11">
              <a:extLst>
                <a:ext uri="{FF2B5EF4-FFF2-40B4-BE49-F238E27FC236}">
                  <a16:creationId xmlns:a16="http://schemas.microsoft.com/office/drawing/2014/main" id="{38314A0F-AA38-C9DA-A406-28842E1D4426}"/>
                </a:ext>
              </a:extLst>
            </p:cNvPr>
            <p:cNvCxnSpPr>
              <a:cxnSpLocks/>
              <a:stCxn id="9" idx="3"/>
              <a:endCxn id="4" idx="1"/>
            </p:cNvCxnSpPr>
            <p:nvPr/>
          </p:nvCxnSpPr>
          <p:spPr>
            <a:xfrm flipV="1">
              <a:off x="4111544" y="1879120"/>
              <a:ext cx="897977" cy="298437"/>
            </a:xfrm>
            <a:prstGeom prst="bentConnector3">
              <a:avLst/>
            </a:prstGeom>
            <a:ln>
              <a:solidFill>
                <a:schemeClr val="tx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Verbinder: gewinkelt 14">
              <a:extLst>
                <a:ext uri="{FF2B5EF4-FFF2-40B4-BE49-F238E27FC236}">
                  <a16:creationId xmlns:a16="http://schemas.microsoft.com/office/drawing/2014/main" id="{04EE70D4-EFF8-2BFD-8A4D-CC802F66F0DE}"/>
                </a:ext>
              </a:extLst>
            </p:cNvPr>
            <p:cNvCxnSpPr>
              <a:cxnSpLocks/>
              <a:stCxn id="8" idx="3"/>
              <a:endCxn id="4" idx="1"/>
            </p:cNvCxnSpPr>
            <p:nvPr/>
          </p:nvCxnSpPr>
          <p:spPr>
            <a:xfrm>
              <a:off x="4111544" y="1879120"/>
              <a:ext cx="897977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Verbinder: gewinkelt 14">
              <a:extLst>
                <a:ext uri="{FF2B5EF4-FFF2-40B4-BE49-F238E27FC236}">
                  <a16:creationId xmlns:a16="http://schemas.microsoft.com/office/drawing/2014/main" id="{05B0EC5E-184B-03EA-BC51-2CEF5CB6648C}"/>
                </a:ext>
              </a:extLst>
            </p:cNvPr>
            <p:cNvCxnSpPr>
              <a:cxnSpLocks/>
              <a:stCxn id="4" idx="3"/>
            </p:cNvCxnSpPr>
            <p:nvPr/>
          </p:nvCxnSpPr>
          <p:spPr>
            <a:xfrm>
              <a:off x="6467179" y="1879120"/>
              <a:ext cx="530587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Grafik 5">
              <a:extLst>
                <a:ext uri="{FF2B5EF4-FFF2-40B4-BE49-F238E27FC236}">
                  <a16:creationId xmlns:a16="http://schemas.microsoft.com/office/drawing/2014/main" id="{F75EC30B-2137-75C5-F5E1-ED64A1A0E5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lum bright="70000" contrast="-70000"/>
            </a:blip>
            <a:stretch>
              <a:fillRect/>
            </a:stretch>
          </p:blipFill>
          <p:spPr>
            <a:xfrm>
              <a:off x="7073801" y="1649300"/>
              <a:ext cx="451377" cy="459634"/>
            </a:xfrm>
            <a:prstGeom prst="rect">
              <a:avLst/>
            </a:prstGeom>
          </p:spPr>
        </p:pic>
        <p:sp>
          <p:nvSpPr>
            <p:cNvPr id="14" name="Textplatzhalter 2">
              <a:extLst>
                <a:ext uri="{FF2B5EF4-FFF2-40B4-BE49-F238E27FC236}">
                  <a16:creationId xmlns:a16="http://schemas.microsoft.com/office/drawing/2014/main" id="{EB054C12-2D6D-B077-914E-97186B1F891F}"/>
                </a:ext>
              </a:extLst>
            </p:cNvPr>
            <p:cNvSpPr txBox="1">
              <a:spLocks/>
            </p:cNvSpPr>
            <p:nvPr/>
          </p:nvSpPr>
          <p:spPr>
            <a:xfrm>
              <a:off x="5281757" y="2321648"/>
              <a:ext cx="780528" cy="169277"/>
            </a:xfrm>
            <a:prstGeom prst="rect">
              <a:avLst/>
            </a:prstGeom>
          </p:spPr>
          <p:txBody>
            <a:bodyPr vert="horz" wrap="square" lIns="0" tIns="0" rIns="0" bIns="0" rtlCol="0" anchor="t">
              <a:spAutoFit/>
            </a:bodyPr>
            <a:lstStyle>
              <a:lvl1pPr marL="137160" marR="0" indent="-13716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anose="020B0604020202020204" pitchFamily="34" charset="0"/>
                <a:buChar char="•"/>
                <a:tabLst/>
                <a:defRPr sz="1600" kern="1200" spc="0" baseline="0">
                  <a:solidFill>
                    <a:schemeClr val="tx1"/>
                  </a:solidFill>
                  <a:latin typeface="+mn-lt"/>
                  <a:ea typeface="+mn-ea"/>
                  <a:cs typeface="Segoe UI Semilight" panose="020B0402040204020203" pitchFamily="34" charset="0"/>
                </a:defRPr>
              </a:lvl1pPr>
              <a:lvl2pPr marL="265176" marR="0" indent="-128016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anose="020B0604020202020204" pitchFamily="34" charset="0"/>
                <a:buChar char="•"/>
                <a:tabLst/>
                <a:defRPr sz="1400" kern="1200" spc="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84048" marR="0" indent="-118872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anose="020B0604020202020204" pitchFamily="34" charset="0"/>
                <a:buChar char="•"/>
                <a:tabLst/>
                <a:defRPr sz="1200" kern="1200" spc="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85800" marR="0" indent="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1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914400" marR="0" indent="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1100">
                  <a:solidFill>
                    <a:srgbClr val="E6EDF3"/>
                  </a:solidFill>
                  <a:latin typeface="Segoe UI Semilight" panose="020B0402040204020203" pitchFamily="34" charset="0"/>
                </a:rPr>
                <a:t>PowerProxy</a:t>
              </a:r>
              <a:endParaRPr lang="de-DE" sz="1100">
                <a:latin typeface="Segoe UI Semilight" panose="020B04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63631252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0697EA-8194-744C-F31B-87F794868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Worth to Note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A95AE80-240C-CFDB-DEB7-9214A8538D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88" y="1477064"/>
            <a:ext cx="9269389" cy="4247317"/>
          </a:xfrm>
        </p:spPr>
        <p:txBody>
          <a:bodyPr/>
          <a:lstStyle/>
          <a:p>
            <a:pPr marL="360363" indent="-360363" algn="l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2000" i="0">
                <a:solidFill>
                  <a:srgbClr val="E6EDF3"/>
                </a:solidFill>
                <a:effectLst/>
              </a:rPr>
              <a:t>Enables</a:t>
            </a:r>
            <a:r>
              <a:rPr lang="en-US" sz="2000" b="1" i="0">
                <a:solidFill>
                  <a:srgbClr val="E6EDF3"/>
                </a:solidFill>
                <a:effectLst/>
              </a:rPr>
              <a:t> sharing and </a:t>
            </a:r>
            <a:r>
              <a:rPr lang="en-US" sz="2000" b="1">
                <a:solidFill>
                  <a:srgbClr val="E6EDF3"/>
                </a:solidFill>
              </a:rPr>
              <a:t>cross-charging PTUs </a:t>
            </a:r>
            <a:r>
              <a:rPr lang="en-US" sz="2000" i="0">
                <a:solidFill>
                  <a:srgbClr val="E6EDF3"/>
                </a:solidFill>
                <a:effectLst/>
              </a:rPr>
              <a:t>(</a:t>
            </a:r>
            <a:r>
              <a:rPr lang="en-US" sz="2000" b="0" i="0">
                <a:solidFill>
                  <a:srgbClr val="E6EDF3"/>
                </a:solidFill>
                <a:effectLst/>
              </a:rPr>
              <a:t>Provisioned Throughput Units) across teams and use </a:t>
            </a:r>
            <a:r>
              <a:rPr lang="en-US" sz="2000">
                <a:solidFill>
                  <a:srgbClr val="E6EDF3"/>
                </a:solidFill>
                <a:effectLst/>
              </a:rPr>
              <a:t>cases, even if </a:t>
            </a:r>
            <a:r>
              <a:rPr lang="en-US" sz="2000" b="1">
                <a:solidFill>
                  <a:srgbClr val="E6EDF3"/>
                </a:solidFill>
                <a:effectLst/>
              </a:rPr>
              <a:t>AOAI's Azure AD/Entra ID authentication </a:t>
            </a:r>
            <a:r>
              <a:rPr lang="en-US" sz="2000">
                <a:solidFill>
                  <a:srgbClr val="E6EDF3"/>
                </a:solidFill>
                <a:effectLst/>
              </a:rPr>
              <a:t>is used.</a:t>
            </a:r>
          </a:p>
          <a:p>
            <a:pPr marL="360363" indent="-360363" algn="l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2000" b="0" i="0">
                <a:solidFill>
                  <a:srgbClr val="E6EDF3"/>
                </a:solidFill>
                <a:effectLst/>
              </a:rPr>
              <a:t>Is </a:t>
            </a:r>
            <a:r>
              <a:rPr lang="en-US" sz="2000" b="1" i="0">
                <a:solidFill>
                  <a:srgbClr val="E6EDF3"/>
                </a:solidFill>
                <a:effectLst/>
              </a:rPr>
              <a:t>fully transparent</a:t>
            </a:r>
            <a:r>
              <a:rPr lang="en-US" sz="2000" b="0" i="0">
                <a:solidFill>
                  <a:srgbClr val="E6EDF3"/>
                </a:solidFill>
                <a:effectLst/>
              </a:rPr>
              <a:t> = no code changes are required for usage, except replacing the endpoint address and key to AOAI.</a:t>
            </a:r>
          </a:p>
          <a:p>
            <a:pPr marL="360363" indent="-360363" algn="l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2000" b="1" i="0">
                <a:solidFill>
                  <a:srgbClr val="E6EDF3"/>
                </a:solidFill>
                <a:effectLst/>
              </a:rPr>
              <a:t>Streaming</a:t>
            </a:r>
            <a:r>
              <a:rPr lang="en-US" sz="2000" b="0" i="0">
                <a:solidFill>
                  <a:srgbClr val="E6EDF3"/>
                </a:solidFill>
                <a:effectLst/>
              </a:rPr>
              <a:t> responses are supported incl. token counting (actual vs. estimated).</a:t>
            </a:r>
          </a:p>
          <a:p>
            <a:pPr marL="360363" indent="-360363" algn="l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2000" i="0">
                <a:solidFill>
                  <a:srgbClr val="E6EDF3"/>
                </a:solidFill>
                <a:effectLst/>
              </a:rPr>
              <a:t>Requests/responses are processed by </a:t>
            </a:r>
            <a:r>
              <a:rPr lang="en-US" sz="2000" b="1" i="0">
                <a:solidFill>
                  <a:srgbClr val="E6EDF3"/>
                </a:solidFill>
                <a:effectLst/>
              </a:rPr>
              <a:t>customizable Python code </a:t>
            </a:r>
            <a:r>
              <a:rPr lang="en-US" sz="2000" i="0">
                <a:solidFill>
                  <a:srgbClr val="E6EDF3"/>
                </a:solidFill>
                <a:effectLst/>
              </a:rPr>
              <a:t>via plugins. Highly extensible, commonly known programming language.</a:t>
            </a:r>
          </a:p>
          <a:p>
            <a:pPr marL="360363" indent="-360363" algn="l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2000" i="0">
                <a:solidFill>
                  <a:srgbClr val="E6EDF3"/>
                </a:solidFill>
                <a:effectLst/>
              </a:rPr>
              <a:t>Can run on </a:t>
            </a:r>
            <a:r>
              <a:rPr lang="en-US" sz="2000" b="1" i="0">
                <a:solidFill>
                  <a:srgbClr val="E6EDF3"/>
                </a:solidFill>
                <a:effectLst/>
              </a:rPr>
              <a:t>almost any hosting service</a:t>
            </a:r>
            <a:r>
              <a:rPr lang="en-US" sz="2000" b="0" i="0">
                <a:solidFill>
                  <a:srgbClr val="E6EDF3"/>
                </a:solidFill>
                <a:effectLst/>
              </a:rPr>
              <a:t> that runs a Python-based web server, for example Container Apps or Kubernetes. Reduces number of components involved = </a:t>
            </a:r>
            <a:r>
              <a:rPr lang="en-US" sz="2000" b="1" i="0">
                <a:solidFill>
                  <a:srgbClr val="E6EDF3"/>
                </a:solidFill>
                <a:effectLst/>
              </a:rPr>
              <a:t>more performance over other approaches, less extra costs</a:t>
            </a:r>
            <a:r>
              <a:rPr lang="en-US" sz="2000" b="0" i="0">
                <a:solidFill>
                  <a:srgbClr val="E6EDF3"/>
                </a:solidFill>
                <a:effectLst/>
              </a:rPr>
              <a:t>.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C79894C1-67DE-6A98-E7A3-69F14553FE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2195" y="412884"/>
            <a:ext cx="1768562" cy="652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047265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rafik 23">
            <a:extLst>
              <a:ext uri="{FF2B5EF4-FFF2-40B4-BE49-F238E27FC236}">
                <a16:creationId xmlns:a16="http://schemas.microsoft.com/office/drawing/2014/main" id="{AF4A9E99-5695-1FA8-FADC-5AEFB57BA3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7470" y="3079233"/>
            <a:ext cx="2743413" cy="1211479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D0F0AB2C-0CA4-FC21-098B-765049C9E670}"/>
              </a:ext>
            </a:extLst>
          </p:cNvPr>
          <p:cNvSpPr txBox="1"/>
          <p:nvPr/>
        </p:nvSpPr>
        <p:spPr>
          <a:xfrm>
            <a:off x="323557" y="370450"/>
            <a:ext cx="3453894" cy="3639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>
                <a:latin typeface="Aptos SemiBold" panose="020B0004020202020204" pitchFamily="34" charset="0"/>
              </a:rPr>
              <a:t>Scenario: API Key Authentication</a:t>
            </a:r>
          </a:p>
        </p:txBody>
      </p:sp>
      <p:grpSp>
        <p:nvGrpSpPr>
          <p:cNvPr id="76" name="Gruppieren 75">
            <a:extLst>
              <a:ext uri="{FF2B5EF4-FFF2-40B4-BE49-F238E27FC236}">
                <a16:creationId xmlns:a16="http://schemas.microsoft.com/office/drawing/2014/main" id="{90F115F8-40C4-CCDB-3CA4-74FD90F7FB3E}"/>
              </a:ext>
            </a:extLst>
          </p:cNvPr>
          <p:cNvGrpSpPr/>
          <p:nvPr/>
        </p:nvGrpSpPr>
        <p:grpSpPr>
          <a:xfrm>
            <a:off x="640315" y="1248059"/>
            <a:ext cx="1624034" cy="1342486"/>
            <a:chOff x="637712" y="1290260"/>
            <a:chExt cx="1624034" cy="1342486"/>
          </a:xfrm>
        </p:grpSpPr>
        <p:sp>
          <p:nvSpPr>
            <p:cNvPr id="65" name="Textfeld 64">
              <a:extLst>
                <a:ext uri="{FF2B5EF4-FFF2-40B4-BE49-F238E27FC236}">
                  <a16:creationId xmlns:a16="http://schemas.microsoft.com/office/drawing/2014/main" id="{ABDDD441-F8F4-B627-4B57-9E568E23ADD9}"/>
                </a:ext>
              </a:extLst>
            </p:cNvPr>
            <p:cNvSpPr txBox="1"/>
            <p:nvPr/>
          </p:nvSpPr>
          <p:spPr>
            <a:xfrm>
              <a:off x="637712" y="2324969"/>
              <a:ext cx="162403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400">
                  <a:latin typeface="+mj-lt"/>
                </a:rPr>
                <a:t>Team or Use Case 1</a:t>
              </a:r>
            </a:p>
          </p:txBody>
        </p:sp>
        <p:grpSp>
          <p:nvGrpSpPr>
            <p:cNvPr id="66" name="Gruppieren 65">
              <a:extLst>
                <a:ext uri="{FF2B5EF4-FFF2-40B4-BE49-F238E27FC236}">
                  <a16:creationId xmlns:a16="http://schemas.microsoft.com/office/drawing/2014/main" id="{C210C720-CB34-3140-BA39-99E8CA556F47}"/>
                </a:ext>
              </a:extLst>
            </p:cNvPr>
            <p:cNvGrpSpPr/>
            <p:nvPr/>
          </p:nvGrpSpPr>
          <p:grpSpPr>
            <a:xfrm>
              <a:off x="955479" y="1290260"/>
              <a:ext cx="988500" cy="958575"/>
              <a:chOff x="4630454" y="2001311"/>
              <a:chExt cx="988500" cy="958575"/>
            </a:xfrm>
          </p:grpSpPr>
          <p:pic>
            <p:nvPicPr>
              <p:cNvPr id="67" name="Grafik 66">
                <a:extLst>
                  <a:ext uri="{FF2B5EF4-FFF2-40B4-BE49-F238E27FC236}">
                    <a16:creationId xmlns:a16="http://schemas.microsoft.com/office/drawing/2014/main" id="{DC330DA2-4B77-1657-771C-FE4BED5832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5186954" y="2095886"/>
                <a:ext cx="432000" cy="432000"/>
              </a:xfrm>
              <a:prstGeom prst="rect">
                <a:avLst/>
              </a:prstGeom>
            </p:spPr>
          </p:pic>
          <p:pic>
            <p:nvPicPr>
              <p:cNvPr id="68" name="Grafik 67">
                <a:extLst>
                  <a:ext uri="{FF2B5EF4-FFF2-40B4-BE49-F238E27FC236}">
                    <a16:creationId xmlns:a16="http://schemas.microsoft.com/office/drawing/2014/main" id="{A97B5D1D-2D0A-1D6E-C1C0-09C3EECF59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4767426" y="2527886"/>
                <a:ext cx="432000" cy="432000"/>
              </a:xfrm>
              <a:prstGeom prst="rect">
                <a:avLst/>
              </a:prstGeom>
            </p:spPr>
          </p:pic>
          <p:pic>
            <p:nvPicPr>
              <p:cNvPr id="69" name="Grafik 68">
                <a:extLst>
                  <a:ext uri="{FF2B5EF4-FFF2-40B4-BE49-F238E27FC236}">
                    <a16:creationId xmlns:a16="http://schemas.microsoft.com/office/drawing/2014/main" id="{470FA15B-A5CE-F80E-55DE-40053FA3DF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4630454" y="2001311"/>
                <a:ext cx="432000" cy="432000"/>
              </a:xfrm>
              <a:prstGeom prst="rect">
                <a:avLst/>
              </a:prstGeom>
            </p:spPr>
          </p:pic>
        </p:grpSp>
      </p:grpSp>
      <p:grpSp>
        <p:nvGrpSpPr>
          <p:cNvPr id="77" name="Gruppieren 76">
            <a:extLst>
              <a:ext uri="{FF2B5EF4-FFF2-40B4-BE49-F238E27FC236}">
                <a16:creationId xmlns:a16="http://schemas.microsoft.com/office/drawing/2014/main" id="{6CDC44FF-9320-D787-B1E2-A6651861ABF5}"/>
              </a:ext>
            </a:extLst>
          </p:cNvPr>
          <p:cNvGrpSpPr/>
          <p:nvPr/>
        </p:nvGrpSpPr>
        <p:grpSpPr>
          <a:xfrm>
            <a:off x="494441" y="3114370"/>
            <a:ext cx="1769908" cy="1342486"/>
            <a:chOff x="564776" y="1290260"/>
            <a:chExt cx="1769908" cy="1342486"/>
          </a:xfrm>
        </p:grpSpPr>
        <p:sp>
          <p:nvSpPr>
            <p:cNvPr id="78" name="Textfeld 77">
              <a:extLst>
                <a:ext uri="{FF2B5EF4-FFF2-40B4-BE49-F238E27FC236}">
                  <a16:creationId xmlns:a16="http://schemas.microsoft.com/office/drawing/2014/main" id="{F2930615-A725-0063-CDDE-69B4E00D415B}"/>
                </a:ext>
              </a:extLst>
            </p:cNvPr>
            <p:cNvSpPr txBox="1"/>
            <p:nvPr/>
          </p:nvSpPr>
          <p:spPr>
            <a:xfrm>
              <a:off x="564776" y="2324969"/>
              <a:ext cx="176990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400">
                  <a:latin typeface="+mj-lt"/>
                </a:rPr>
                <a:t>Team or Use Case [...]</a:t>
              </a:r>
            </a:p>
          </p:txBody>
        </p:sp>
        <p:grpSp>
          <p:nvGrpSpPr>
            <p:cNvPr id="79" name="Gruppieren 78">
              <a:extLst>
                <a:ext uri="{FF2B5EF4-FFF2-40B4-BE49-F238E27FC236}">
                  <a16:creationId xmlns:a16="http://schemas.microsoft.com/office/drawing/2014/main" id="{01AB1AA7-10B7-1D18-2567-5CD2EFE2EB1E}"/>
                </a:ext>
              </a:extLst>
            </p:cNvPr>
            <p:cNvGrpSpPr/>
            <p:nvPr/>
          </p:nvGrpSpPr>
          <p:grpSpPr>
            <a:xfrm>
              <a:off x="955479" y="1290260"/>
              <a:ext cx="988500" cy="958575"/>
              <a:chOff x="4630454" y="2001311"/>
              <a:chExt cx="988500" cy="958575"/>
            </a:xfrm>
          </p:grpSpPr>
          <p:pic>
            <p:nvPicPr>
              <p:cNvPr id="80" name="Grafik 79">
                <a:extLst>
                  <a:ext uri="{FF2B5EF4-FFF2-40B4-BE49-F238E27FC236}">
                    <a16:creationId xmlns:a16="http://schemas.microsoft.com/office/drawing/2014/main" id="{E4C98348-9B0C-8F94-55DD-17B61AE438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5186954" y="2095886"/>
                <a:ext cx="432000" cy="432000"/>
              </a:xfrm>
              <a:prstGeom prst="rect">
                <a:avLst/>
              </a:prstGeom>
            </p:spPr>
          </p:pic>
          <p:pic>
            <p:nvPicPr>
              <p:cNvPr id="81" name="Grafik 80">
                <a:extLst>
                  <a:ext uri="{FF2B5EF4-FFF2-40B4-BE49-F238E27FC236}">
                    <a16:creationId xmlns:a16="http://schemas.microsoft.com/office/drawing/2014/main" id="{FEFC1C75-4E4C-EF0E-7CE8-263593F3C0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4767426" y="2527886"/>
                <a:ext cx="432000" cy="432000"/>
              </a:xfrm>
              <a:prstGeom prst="rect">
                <a:avLst/>
              </a:prstGeom>
            </p:spPr>
          </p:pic>
          <p:pic>
            <p:nvPicPr>
              <p:cNvPr id="82" name="Grafik 81">
                <a:extLst>
                  <a:ext uri="{FF2B5EF4-FFF2-40B4-BE49-F238E27FC236}">
                    <a16:creationId xmlns:a16="http://schemas.microsoft.com/office/drawing/2014/main" id="{8AE1F31B-E836-7471-3A3C-731B551CDE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4630454" y="2001311"/>
                <a:ext cx="432000" cy="432000"/>
              </a:xfrm>
              <a:prstGeom prst="rect">
                <a:avLst/>
              </a:prstGeom>
            </p:spPr>
          </p:pic>
        </p:grpSp>
      </p:grpSp>
      <p:grpSp>
        <p:nvGrpSpPr>
          <p:cNvPr id="83" name="Gruppieren 82">
            <a:extLst>
              <a:ext uri="{FF2B5EF4-FFF2-40B4-BE49-F238E27FC236}">
                <a16:creationId xmlns:a16="http://schemas.microsoft.com/office/drawing/2014/main" id="{A48CF68D-06EF-09C6-36F2-608ACB1D9834}"/>
              </a:ext>
            </a:extLst>
          </p:cNvPr>
          <p:cNvGrpSpPr/>
          <p:nvPr/>
        </p:nvGrpSpPr>
        <p:grpSpPr>
          <a:xfrm>
            <a:off x="643521" y="4980682"/>
            <a:ext cx="1620828" cy="1342486"/>
            <a:chOff x="639315" y="1290260"/>
            <a:chExt cx="1620828" cy="1342486"/>
          </a:xfrm>
        </p:grpSpPr>
        <p:sp>
          <p:nvSpPr>
            <p:cNvPr id="84" name="Textfeld 83">
              <a:extLst>
                <a:ext uri="{FF2B5EF4-FFF2-40B4-BE49-F238E27FC236}">
                  <a16:creationId xmlns:a16="http://schemas.microsoft.com/office/drawing/2014/main" id="{7AE63BF4-3F5A-7871-AA7E-7B4C14E12EFC}"/>
                </a:ext>
              </a:extLst>
            </p:cNvPr>
            <p:cNvSpPr txBox="1"/>
            <p:nvPr/>
          </p:nvSpPr>
          <p:spPr>
            <a:xfrm>
              <a:off x="639315" y="2324969"/>
              <a:ext cx="16208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400">
                  <a:latin typeface="+mj-lt"/>
                </a:rPr>
                <a:t>Team or Use Case n</a:t>
              </a:r>
            </a:p>
          </p:txBody>
        </p:sp>
        <p:grpSp>
          <p:nvGrpSpPr>
            <p:cNvPr id="85" name="Gruppieren 84">
              <a:extLst>
                <a:ext uri="{FF2B5EF4-FFF2-40B4-BE49-F238E27FC236}">
                  <a16:creationId xmlns:a16="http://schemas.microsoft.com/office/drawing/2014/main" id="{4B7FD8E3-3C20-6E20-B804-62319E3AED97}"/>
                </a:ext>
              </a:extLst>
            </p:cNvPr>
            <p:cNvGrpSpPr/>
            <p:nvPr/>
          </p:nvGrpSpPr>
          <p:grpSpPr>
            <a:xfrm>
              <a:off x="955479" y="1290260"/>
              <a:ext cx="988500" cy="958575"/>
              <a:chOff x="4630454" y="2001311"/>
              <a:chExt cx="988500" cy="958575"/>
            </a:xfrm>
          </p:grpSpPr>
          <p:pic>
            <p:nvPicPr>
              <p:cNvPr id="86" name="Grafik 85">
                <a:extLst>
                  <a:ext uri="{FF2B5EF4-FFF2-40B4-BE49-F238E27FC236}">
                    <a16:creationId xmlns:a16="http://schemas.microsoft.com/office/drawing/2014/main" id="{E4FFE52C-1A03-71E9-4581-7419E3320E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5186954" y="2095886"/>
                <a:ext cx="432000" cy="432000"/>
              </a:xfrm>
              <a:prstGeom prst="rect">
                <a:avLst/>
              </a:prstGeom>
            </p:spPr>
          </p:pic>
          <p:pic>
            <p:nvPicPr>
              <p:cNvPr id="87" name="Grafik 86">
                <a:extLst>
                  <a:ext uri="{FF2B5EF4-FFF2-40B4-BE49-F238E27FC236}">
                    <a16:creationId xmlns:a16="http://schemas.microsoft.com/office/drawing/2014/main" id="{61AB668C-B3D3-0B2B-BDDA-0EEB847AE8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4767426" y="2527886"/>
                <a:ext cx="432000" cy="432000"/>
              </a:xfrm>
              <a:prstGeom prst="rect">
                <a:avLst/>
              </a:prstGeom>
            </p:spPr>
          </p:pic>
          <p:pic>
            <p:nvPicPr>
              <p:cNvPr id="88" name="Grafik 87">
                <a:extLst>
                  <a:ext uri="{FF2B5EF4-FFF2-40B4-BE49-F238E27FC236}">
                    <a16:creationId xmlns:a16="http://schemas.microsoft.com/office/drawing/2014/main" id="{D956BB73-953E-642D-6290-5BFAAD2F696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4630454" y="2001311"/>
                <a:ext cx="432000" cy="432000"/>
              </a:xfrm>
              <a:prstGeom prst="rect">
                <a:avLst/>
              </a:prstGeom>
            </p:spPr>
          </p:pic>
        </p:grpSp>
      </p:grpSp>
      <p:pic>
        <p:nvPicPr>
          <p:cNvPr id="93" name="Grafik 92">
            <a:extLst>
              <a:ext uri="{FF2B5EF4-FFF2-40B4-BE49-F238E27FC236}">
                <a16:creationId xmlns:a16="http://schemas.microsoft.com/office/drawing/2014/main" id="{11DB466D-549C-FC45-E857-F24F9276B72E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</a:blip>
          <a:stretch>
            <a:fillRect/>
          </a:stretch>
        </p:blipFill>
        <p:spPr>
          <a:xfrm>
            <a:off x="10252880" y="3042029"/>
            <a:ext cx="854954" cy="870594"/>
          </a:xfrm>
          <a:prstGeom prst="rect">
            <a:avLst/>
          </a:prstGeom>
        </p:spPr>
      </p:pic>
      <p:sp>
        <p:nvSpPr>
          <p:cNvPr id="94" name="Textfeld 93">
            <a:extLst>
              <a:ext uri="{FF2B5EF4-FFF2-40B4-BE49-F238E27FC236}">
                <a16:creationId xmlns:a16="http://schemas.microsoft.com/office/drawing/2014/main" id="{E6A59CC6-5E19-B105-1323-04991FD6E399}"/>
              </a:ext>
            </a:extLst>
          </p:cNvPr>
          <p:cNvSpPr txBox="1"/>
          <p:nvPr/>
        </p:nvSpPr>
        <p:spPr>
          <a:xfrm>
            <a:off x="9803995" y="3968206"/>
            <a:ext cx="17527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400">
                <a:latin typeface="+mj-lt"/>
              </a:rPr>
              <a:t>Azure OpenAI Service</a:t>
            </a:r>
          </a:p>
        </p:txBody>
      </p:sp>
      <p:cxnSp>
        <p:nvCxnSpPr>
          <p:cNvPr id="108" name="Gerade Verbindung mit Pfeil 107">
            <a:extLst>
              <a:ext uri="{FF2B5EF4-FFF2-40B4-BE49-F238E27FC236}">
                <a16:creationId xmlns:a16="http://schemas.microsoft.com/office/drawing/2014/main" id="{67B15BB3-2F84-F9D4-ADC5-B9C2FFEC917F}"/>
              </a:ext>
            </a:extLst>
          </p:cNvPr>
          <p:cNvCxnSpPr>
            <a:cxnSpLocks/>
          </p:cNvCxnSpPr>
          <p:nvPr/>
        </p:nvCxnSpPr>
        <p:spPr>
          <a:xfrm>
            <a:off x="2281785" y="1917927"/>
            <a:ext cx="2363324" cy="141244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Gerade Verbindung mit Pfeil 110">
            <a:extLst>
              <a:ext uri="{FF2B5EF4-FFF2-40B4-BE49-F238E27FC236}">
                <a16:creationId xmlns:a16="http://schemas.microsoft.com/office/drawing/2014/main" id="{1A1224D7-F545-E599-AF85-37700D72E638}"/>
              </a:ext>
            </a:extLst>
          </p:cNvPr>
          <p:cNvCxnSpPr>
            <a:cxnSpLocks/>
          </p:cNvCxnSpPr>
          <p:nvPr/>
        </p:nvCxnSpPr>
        <p:spPr>
          <a:xfrm>
            <a:off x="2613873" y="3603726"/>
            <a:ext cx="203465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Gerade Verbindung mit Pfeil 112">
            <a:extLst>
              <a:ext uri="{FF2B5EF4-FFF2-40B4-BE49-F238E27FC236}">
                <a16:creationId xmlns:a16="http://schemas.microsoft.com/office/drawing/2014/main" id="{47EB9567-7020-19FC-E523-5F76B01A822A}"/>
              </a:ext>
            </a:extLst>
          </p:cNvPr>
          <p:cNvCxnSpPr>
            <a:cxnSpLocks/>
          </p:cNvCxnSpPr>
          <p:nvPr/>
        </p:nvCxnSpPr>
        <p:spPr>
          <a:xfrm flipV="1">
            <a:off x="2251754" y="3856945"/>
            <a:ext cx="2396771" cy="165031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6" name="Gerade Verbindung mit Pfeil 115">
            <a:extLst>
              <a:ext uri="{FF2B5EF4-FFF2-40B4-BE49-F238E27FC236}">
                <a16:creationId xmlns:a16="http://schemas.microsoft.com/office/drawing/2014/main" id="{EEF7D622-CD8A-6750-DC45-E2B7473CB5EF}"/>
              </a:ext>
            </a:extLst>
          </p:cNvPr>
          <p:cNvCxnSpPr>
            <a:cxnSpLocks/>
          </p:cNvCxnSpPr>
          <p:nvPr/>
        </p:nvCxnSpPr>
        <p:spPr>
          <a:xfrm>
            <a:off x="7344102" y="3617550"/>
            <a:ext cx="2522040" cy="2339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0" name="Textfeld 119">
            <a:extLst>
              <a:ext uri="{FF2B5EF4-FFF2-40B4-BE49-F238E27FC236}">
                <a16:creationId xmlns:a16="http://schemas.microsoft.com/office/drawing/2014/main" id="{1CA62AB2-8C0E-A40A-2333-22FAEFDF62D2}"/>
              </a:ext>
            </a:extLst>
          </p:cNvPr>
          <p:cNvSpPr txBox="1"/>
          <p:nvPr/>
        </p:nvSpPr>
        <p:spPr>
          <a:xfrm>
            <a:off x="2629494" y="1300664"/>
            <a:ext cx="43510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>
                <a:latin typeface="Segoe UI Light" panose="020B0502040204020203" pitchFamily="34" charset="0"/>
                <a:cs typeface="Segoe UI Light" panose="020B0502040204020203" pitchFamily="34" charset="0"/>
              </a:rPr>
              <a:t>connection to PowerProxy as if it was Azure OpenAI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>
                <a:latin typeface="Segoe UI Light" panose="020B0502040204020203" pitchFamily="34" charset="0"/>
                <a:cs typeface="Segoe UI Light" panose="020B0502040204020203" pitchFamily="34" charset="0"/>
              </a:rPr>
              <a:t>Azure OpenAI key = team-specific key</a:t>
            </a:r>
          </a:p>
        </p:txBody>
      </p:sp>
      <p:sp>
        <p:nvSpPr>
          <p:cNvPr id="121" name="Textfeld 120">
            <a:extLst>
              <a:ext uri="{FF2B5EF4-FFF2-40B4-BE49-F238E27FC236}">
                <a16:creationId xmlns:a16="http://schemas.microsoft.com/office/drawing/2014/main" id="{D2BBEEA7-7E9F-E046-3025-CC3638C1A8DB}"/>
              </a:ext>
            </a:extLst>
          </p:cNvPr>
          <p:cNvSpPr txBox="1"/>
          <p:nvPr/>
        </p:nvSpPr>
        <p:spPr>
          <a:xfrm>
            <a:off x="4059930" y="4275983"/>
            <a:ext cx="39402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>
                <a:latin typeface="Segoe UI Light" panose="020B0502040204020203" pitchFamily="34" charset="0"/>
                <a:cs typeface="Segoe UI Light" panose="020B0502040204020203" pitchFamily="34" charset="0"/>
              </a:rPr>
              <a:t>transparent server,</a:t>
            </a:r>
          </a:p>
          <a:p>
            <a:pPr algn="ctr"/>
            <a:r>
              <a:rPr lang="de-DE" sz="1200">
                <a:latin typeface="Segoe UI Light" panose="020B0502040204020203" pitchFamily="34" charset="0"/>
                <a:cs typeface="Segoe UI Light" panose="020B0502040204020203" pitchFamily="34" charset="0"/>
              </a:rPr>
              <a:t>running on arbitrary host, eg. auto-scaling Container Apps</a:t>
            </a:r>
          </a:p>
        </p:txBody>
      </p:sp>
      <p:cxnSp>
        <p:nvCxnSpPr>
          <p:cNvPr id="124" name="Gerade Verbindung mit Pfeil 123">
            <a:extLst>
              <a:ext uri="{FF2B5EF4-FFF2-40B4-BE49-F238E27FC236}">
                <a16:creationId xmlns:a16="http://schemas.microsoft.com/office/drawing/2014/main" id="{3C931310-4028-FEC3-8CAC-243E5582BF2A}"/>
              </a:ext>
            </a:extLst>
          </p:cNvPr>
          <p:cNvCxnSpPr>
            <a:cxnSpLocks/>
          </p:cNvCxnSpPr>
          <p:nvPr/>
        </p:nvCxnSpPr>
        <p:spPr>
          <a:xfrm rot="16200000" flipH="1">
            <a:off x="5812891" y="5081312"/>
            <a:ext cx="1326376" cy="872663"/>
          </a:xfrm>
          <a:prstGeom prst="bentConnector3">
            <a:avLst>
              <a:gd name="adj1" fmla="val 99849"/>
            </a:avLst>
          </a:prstGeom>
          <a:ln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Gerade Verbindung mit Pfeil 130">
            <a:extLst>
              <a:ext uri="{FF2B5EF4-FFF2-40B4-BE49-F238E27FC236}">
                <a16:creationId xmlns:a16="http://schemas.microsoft.com/office/drawing/2014/main" id="{5999A17E-F05C-4FA5-3A5F-63F172540CE6}"/>
              </a:ext>
            </a:extLst>
          </p:cNvPr>
          <p:cNvCxnSpPr>
            <a:cxnSpLocks/>
            <a:stCxn id="128" idx="3"/>
            <a:endCxn id="130" idx="1"/>
          </p:cNvCxnSpPr>
          <p:nvPr/>
        </p:nvCxnSpPr>
        <p:spPr>
          <a:xfrm flipV="1">
            <a:off x="7989566" y="6153890"/>
            <a:ext cx="1155193" cy="11553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6E47800B-B1A4-D9FB-EE4F-B41AFDE3535E}"/>
              </a:ext>
            </a:extLst>
          </p:cNvPr>
          <p:cNvGrpSpPr/>
          <p:nvPr/>
        </p:nvGrpSpPr>
        <p:grpSpPr>
          <a:xfrm>
            <a:off x="6980572" y="5571536"/>
            <a:ext cx="1008994" cy="732406"/>
            <a:chOff x="6980572" y="5571536"/>
            <a:chExt cx="1008994" cy="732406"/>
          </a:xfrm>
        </p:grpSpPr>
        <p:sp>
          <p:nvSpPr>
            <p:cNvPr id="128" name="Textfeld 127">
              <a:extLst>
                <a:ext uri="{FF2B5EF4-FFF2-40B4-BE49-F238E27FC236}">
                  <a16:creationId xmlns:a16="http://schemas.microsoft.com/office/drawing/2014/main" id="{010A37D7-010D-FCC9-1325-B24536FE8147}"/>
                </a:ext>
              </a:extLst>
            </p:cNvPr>
            <p:cNvSpPr txBox="1"/>
            <p:nvPr/>
          </p:nvSpPr>
          <p:spPr>
            <a:xfrm>
              <a:off x="6980572" y="6026943"/>
              <a:ext cx="100899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200">
                  <a:latin typeface="+mj-lt"/>
                </a:rPr>
                <a:t>Log Analytics</a:t>
              </a:r>
            </a:p>
          </p:txBody>
        </p:sp>
        <p:pic>
          <p:nvPicPr>
            <p:cNvPr id="135" name="Grafik 134">
              <a:extLst>
                <a:ext uri="{FF2B5EF4-FFF2-40B4-BE49-F238E27FC236}">
                  <a16:creationId xmlns:a16="http://schemas.microsoft.com/office/drawing/2014/main" id="{C612CE8E-6608-F0EC-8EED-88ED495D444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269069" y="5571536"/>
              <a:ext cx="432000" cy="432000"/>
            </a:xfrm>
            <a:prstGeom prst="rect">
              <a:avLst/>
            </a:prstGeom>
          </p:spPr>
        </p:pic>
      </p:grp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9F2FF1DA-596C-4244-2430-48DD1E84153A}"/>
              </a:ext>
            </a:extLst>
          </p:cNvPr>
          <p:cNvGrpSpPr/>
          <p:nvPr/>
        </p:nvGrpSpPr>
        <p:grpSpPr>
          <a:xfrm>
            <a:off x="9144759" y="5609985"/>
            <a:ext cx="730585" cy="682404"/>
            <a:chOff x="9144759" y="5609985"/>
            <a:chExt cx="730585" cy="682404"/>
          </a:xfrm>
        </p:grpSpPr>
        <p:sp>
          <p:nvSpPr>
            <p:cNvPr id="130" name="Textfeld 129">
              <a:extLst>
                <a:ext uri="{FF2B5EF4-FFF2-40B4-BE49-F238E27FC236}">
                  <a16:creationId xmlns:a16="http://schemas.microsoft.com/office/drawing/2014/main" id="{FA353446-ED35-A89B-E235-8CE9F6D2733C}"/>
                </a:ext>
              </a:extLst>
            </p:cNvPr>
            <p:cNvSpPr txBox="1"/>
            <p:nvPr/>
          </p:nvSpPr>
          <p:spPr>
            <a:xfrm>
              <a:off x="9144759" y="6015390"/>
              <a:ext cx="73058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200">
                  <a:latin typeface="+mj-lt"/>
                </a:rPr>
                <a:t>Power BI</a:t>
              </a:r>
            </a:p>
          </p:txBody>
        </p:sp>
        <p:pic>
          <p:nvPicPr>
            <p:cNvPr id="137" name="Grafik 136">
              <a:extLst>
                <a:ext uri="{FF2B5EF4-FFF2-40B4-BE49-F238E27FC236}">
                  <a16:creationId xmlns:a16="http://schemas.microsoft.com/office/drawing/2014/main" id="{B2CA89D2-634D-B06A-8565-FEB01E4C088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294051" y="5609985"/>
              <a:ext cx="432000" cy="432000"/>
            </a:xfrm>
            <a:prstGeom prst="rect">
              <a:avLst/>
            </a:prstGeom>
          </p:spPr>
        </p:pic>
      </p:grpSp>
      <p:sp>
        <p:nvSpPr>
          <p:cNvPr id="139" name="Textfeld 138">
            <a:extLst>
              <a:ext uri="{FF2B5EF4-FFF2-40B4-BE49-F238E27FC236}">
                <a16:creationId xmlns:a16="http://schemas.microsoft.com/office/drawing/2014/main" id="{6D18CA46-BF01-C3FB-A398-DA9D77859435}"/>
              </a:ext>
            </a:extLst>
          </p:cNvPr>
          <p:cNvSpPr txBox="1"/>
          <p:nvPr/>
        </p:nvSpPr>
        <p:spPr>
          <a:xfrm>
            <a:off x="4225588" y="5228407"/>
            <a:ext cx="17946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>
              <a:defRPr sz="1100">
                <a:latin typeface="+mj-lt"/>
              </a:defRPr>
            </a:lvl1pPr>
          </a:lstStyle>
          <a:p>
            <a:pPr algn="r"/>
            <a:r>
              <a:rPr lang="de-DE" sz="1200" i="1">
                <a:latin typeface="Segoe UI Light" panose="020B0502040204020203" pitchFamily="34" charset="0"/>
                <a:cs typeface="Segoe UI Light" panose="020B0502040204020203" pitchFamily="34" charset="0"/>
              </a:rPr>
              <a:t>customizable via plugins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4662C94-1450-6A9C-ECB7-4A270C9FDE9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264349" y="1407858"/>
            <a:ext cx="307777" cy="307777"/>
          </a:xfrm>
          <a:prstGeom prst="rect">
            <a:avLst/>
          </a:prstGeom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AF8202C8-2553-BDA5-49A4-E9C357E439EB}"/>
              </a:ext>
            </a:extLst>
          </p:cNvPr>
          <p:cNvGrpSpPr/>
          <p:nvPr/>
        </p:nvGrpSpPr>
        <p:grpSpPr>
          <a:xfrm>
            <a:off x="7468542" y="3148569"/>
            <a:ext cx="2518738" cy="430887"/>
            <a:chOff x="7500966" y="3148569"/>
            <a:chExt cx="2518738" cy="430887"/>
          </a:xfrm>
        </p:grpSpPr>
        <p:sp>
          <p:nvSpPr>
            <p:cNvPr id="122" name="Textfeld 121">
              <a:extLst>
                <a:ext uri="{FF2B5EF4-FFF2-40B4-BE49-F238E27FC236}">
                  <a16:creationId xmlns:a16="http://schemas.microsoft.com/office/drawing/2014/main" id="{48941BDD-8407-491B-8583-1FEC099E6794}"/>
                </a:ext>
              </a:extLst>
            </p:cNvPr>
            <p:cNvSpPr txBox="1"/>
            <p:nvPr/>
          </p:nvSpPr>
          <p:spPr>
            <a:xfrm>
              <a:off x="7850456" y="3148569"/>
              <a:ext cx="216924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de-DE"/>
              </a:defPPr>
              <a:lvl1pPr>
                <a:defRPr sz="1100">
                  <a:latin typeface="+mj-lt"/>
                </a:defRPr>
              </a:lvl1pPr>
            </a:lstStyle>
            <a:p>
              <a:r>
                <a:rPr lang="de-DE">
                  <a:latin typeface="Segoe UI Light" panose="020B0502040204020203" pitchFamily="34" charset="0"/>
                  <a:cs typeface="Segoe UI Light" panose="020B0502040204020203" pitchFamily="34" charset="0"/>
                </a:rPr>
                <a:t>Azure OpenAI key</a:t>
              </a:r>
            </a:p>
            <a:p>
              <a:r>
                <a:rPr lang="de-DE">
                  <a:latin typeface="Segoe UI Light" panose="020B0502040204020203" pitchFamily="34" charset="0"/>
                  <a:cs typeface="Segoe UI Light" panose="020B0502040204020203" pitchFamily="34" charset="0"/>
                </a:rPr>
                <a:t>(only known to administrators)</a:t>
              </a:r>
            </a:p>
          </p:txBody>
        </p:sp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C1438997-3222-5154-2DE7-CA415711730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7500966" y="3210124"/>
              <a:ext cx="307777" cy="307777"/>
            </a:xfrm>
            <a:prstGeom prst="rect">
              <a:avLst/>
            </a:prstGeom>
          </p:spPr>
        </p:pic>
      </p:grpSp>
      <p:pic>
        <p:nvPicPr>
          <p:cNvPr id="7" name="Grafik 6">
            <a:extLst>
              <a:ext uri="{FF2B5EF4-FFF2-40B4-BE49-F238E27FC236}">
                <a16:creationId xmlns:a16="http://schemas.microsoft.com/office/drawing/2014/main" id="{2C3F5ED3-D1E8-1C55-8A9D-F7F64D22DBC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715252" y="3224607"/>
            <a:ext cx="307777" cy="307777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12BF2C67-B515-CDFC-CBBC-D688992FC56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367713" y="5101330"/>
            <a:ext cx="307777" cy="307777"/>
          </a:xfrm>
          <a:prstGeom prst="rect">
            <a:avLst/>
          </a:prstGeom>
        </p:spPr>
      </p:pic>
      <p:cxnSp>
        <p:nvCxnSpPr>
          <p:cNvPr id="11" name="Gerade Verbindung mit Pfeil 123">
            <a:extLst>
              <a:ext uri="{FF2B5EF4-FFF2-40B4-BE49-F238E27FC236}">
                <a16:creationId xmlns:a16="http://schemas.microsoft.com/office/drawing/2014/main" id="{72C962A4-FEE7-E87B-E2C9-F02A2910185A}"/>
              </a:ext>
            </a:extLst>
          </p:cNvPr>
          <p:cNvCxnSpPr>
            <a:cxnSpLocks/>
          </p:cNvCxnSpPr>
          <p:nvPr/>
        </p:nvCxnSpPr>
        <p:spPr>
          <a:xfrm flipV="1">
            <a:off x="5966646" y="2370349"/>
            <a:ext cx="1227660" cy="489393"/>
          </a:xfrm>
          <a:prstGeom prst="bentConnector3">
            <a:avLst>
              <a:gd name="adj1" fmla="val 727"/>
            </a:avLst>
          </a:prstGeom>
          <a:ln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29D7B13D-C3F3-A52D-A8D6-5C96804A15B0}"/>
              </a:ext>
            </a:extLst>
          </p:cNvPr>
          <p:cNvGrpSpPr/>
          <p:nvPr/>
        </p:nvGrpSpPr>
        <p:grpSpPr>
          <a:xfrm>
            <a:off x="7106439" y="1974977"/>
            <a:ext cx="757260" cy="732406"/>
            <a:chOff x="7243802" y="2068760"/>
            <a:chExt cx="757260" cy="732406"/>
          </a:xfrm>
        </p:grpSpPr>
        <p:pic>
          <p:nvPicPr>
            <p:cNvPr id="10" name="Grafik 9">
              <a:extLst>
                <a:ext uri="{FF2B5EF4-FFF2-40B4-BE49-F238E27FC236}">
                  <a16:creationId xmlns:a16="http://schemas.microsoft.com/office/drawing/2014/main" id="{915AF39E-8970-6A28-0C4B-7B1092AF0E1C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7406432" y="2068760"/>
              <a:ext cx="432000" cy="432000"/>
            </a:xfrm>
            <a:prstGeom prst="rect">
              <a:avLst/>
            </a:prstGeom>
          </p:spPr>
        </p:pic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D735F9B2-5CBB-5319-3B36-DD4EF7700E09}"/>
                </a:ext>
              </a:extLst>
            </p:cNvPr>
            <p:cNvSpPr txBox="1"/>
            <p:nvPr/>
          </p:nvSpPr>
          <p:spPr>
            <a:xfrm>
              <a:off x="7243802" y="2524167"/>
              <a:ext cx="7572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200">
                  <a:latin typeface="+mj-lt"/>
                </a:rPr>
                <a:t>Key Vault</a:t>
              </a:r>
            </a:p>
          </p:txBody>
        </p:sp>
      </p:grpSp>
      <p:sp>
        <p:nvSpPr>
          <p:cNvPr id="19" name="Textfeld 18">
            <a:extLst>
              <a:ext uri="{FF2B5EF4-FFF2-40B4-BE49-F238E27FC236}">
                <a16:creationId xmlns:a16="http://schemas.microsoft.com/office/drawing/2014/main" id="{098AE75C-F2B3-4486-8B2F-BC658E113650}"/>
              </a:ext>
            </a:extLst>
          </p:cNvPr>
          <p:cNvSpPr txBox="1"/>
          <p:nvPr/>
        </p:nvSpPr>
        <p:spPr>
          <a:xfrm>
            <a:off x="4113954" y="2176144"/>
            <a:ext cx="17946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>
              <a:defRPr sz="1100">
                <a:latin typeface="+mj-lt"/>
              </a:defRPr>
            </a:lvl1pPr>
          </a:lstStyle>
          <a:p>
            <a:pPr algn="r"/>
            <a:r>
              <a:rPr lang="de-DE" sz="1200" i="1">
                <a:latin typeface="Segoe UI Light" panose="020B0502040204020203" pitchFamily="34" charset="0"/>
                <a:cs typeface="Segoe UI Light" panose="020B0502040204020203" pitchFamily="34" charset="0"/>
              </a:rPr>
              <a:t>optional:</a:t>
            </a:r>
          </a:p>
          <a:p>
            <a:pPr algn="r"/>
            <a:r>
              <a:rPr lang="de-DE" sz="1200" i="1">
                <a:latin typeface="Segoe UI Light" panose="020B0502040204020203" pitchFamily="34" charset="0"/>
                <a:cs typeface="Segoe UI Light" panose="020B0502040204020203" pitchFamily="34" charset="0"/>
              </a:rPr>
              <a:t>secrets from Key Vault</a:t>
            </a:r>
          </a:p>
        </p:txBody>
      </p:sp>
    </p:spTree>
    <p:extLst>
      <p:ext uri="{BB962C8B-B14F-4D97-AF65-F5344CB8AC3E}">
        <p14:creationId xmlns:p14="http://schemas.microsoft.com/office/powerpoint/2010/main" val="39140799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rafik 24">
            <a:extLst>
              <a:ext uri="{FF2B5EF4-FFF2-40B4-BE49-F238E27FC236}">
                <a16:creationId xmlns:a16="http://schemas.microsoft.com/office/drawing/2014/main" id="{74984365-ED41-E789-4E72-46DDA1A040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9286" y="4649331"/>
            <a:ext cx="2743413" cy="1211479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28EED999-18AE-34FB-3297-34C8B03FEA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8360" y="1599159"/>
            <a:ext cx="2743413" cy="1211479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D0F0AB2C-0CA4-FC21-098B-765049C9E670}"/>
              </a:ext>
            </a:extLst>
          </p:cNvPr>
          <p:cNvSpPr txBox="1"/>
          <p:nvPr/>
        </p:nvSpPr>
        <p:spPr>
          <a:xfrm>
            <a:off x="323557" y="370450"/>
            <a:ext cx="4501040" cy="3639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>
                <a:latin typeface="Aptos SemiBold" panose="020B0004020202020204" pitchFamily="34" charset="0"/>
              </a:rPr>
              <a:t>Scenario: Azure AD/Entra ID Authentication</a:t>
            </a:r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64013BA7-D4A4-34E5-9C4F-D2D53029A3BC}"/>
              </a:ext>
            </a:extLst>
          </p:cNvPr>
          <p:cNvGrpSpPr/>
          <p:nvPr/>
        </p:nvGrpSpPr>
        <p:grpSpPr>
          <a:xfrm>
            <a:off x="640315" y="1248059"/>
            <a:ext cx="1624034" cy="1342486"/>
            <a:chOff x="637712" y="1290260"/>
            <a:chExt cx="1624034" cy="1342486"/>
          </a:xfrm>
        </p:grpSpPr>
        <p:sp>
          <p:nvSpPr>
            <p:cNvPr id="3" name="Textfeld 2">
              <a:extLst>
                <a:ext uri="{FF2B5EF4-FFF2-40B4-BE49-F238E27FC236}">
                  <a16:creationId xmlns:a16="http://schemas.microsoft.com/office/drawing/2014/main" id="{D413C2BB-B0A5-BF5A-F13F-299AF8BD8346}"/>
                </a:ext>
              </a:extLst>
            </p:cNvPr>
            <p:cNvSpPr txBox="1"/>
            <p:nvPr/>
          </p:nvSpPr>
          <p:spPr>
            <a:xfrm>
              <a:off x="637712" y="2324969"/>
              <a:ext cx="162403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400">
                  <a:latin typeface="+mj-lt"/>
                </a:rPr>
                <a:t>Team or Use Case 1</a:t>
              </a:r>
            </a:p>
          </p:txBody>
        </p:sp>
        <p:grpSp>
          <p:nvGrpSpPr>
            <p:cNvPr id="4" name="Gruppieren 3">
              <a:extLst>
                <a:ext uri="{FF2B5EF4-FFF2-40B4-BE49-F238E27FC236}">
                  <a16:creationId xmlns:a16="http://schemas.microsoft.com/office/drawing/2014/main" id="{0ABB5AA1-2D08-CE8F-6AC4-7FAD0BD201CA}"/>
                </a:ext>
              </a:extLst>
            </p:cNvPr>
            <p:cNvGrpSpPr/>
            <p:nvPr/>
          </p:nvGrpSpPr>
          <p:grpSpPr>
            <a:xfrm>
              <a:off x="955479" y="1290260"/>
              <a:ext cx="988500" cy="958575"/>
              <a:chOff x="4630454" y="2001311"/>
              <a:chExt cx="988500" cy="958575"/>
            </a:xfrm>
          </p:grpSpPr>
          <p:pic>
            <p:nvPicPr>
              <p:cNvPr id="5" name="Grafik 4">
                <a:extLst>
                  <a:ext uri="{FF2B5EF4-FFF2-40B4-BE49-F238E27FC236}">
                    <a16:creationId xmlns:a16="http://schemas.microsoft.com/office/drawing/2014/main" id="{690A9C30-CCB7-15A5-E07A-CCBC04FD15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5186954" y="2095886"/>
                <a:ext cx="432000" cy="432000"/>
              </a:xfrm>
              <a:prstGeom prst="rect">
                <a:avLst/>
              </a:prstGeom>
            </p:spPr>
          </p:pic>
          <p:pic>
            <p:nvPicPr>
              <p:cNvPr id="7" name="Grafik 6">
                <a:extLst>
                  <a:ext uri="{FF2B5EF4-FFF2-40B4-BE49-F238E27FC236}">
                    <a16:creationId xmlns:a16="http://schemas.microsoft.com/office/drawing/2014/main" id="{3D5C8F3F-ABDC-9BFC-503E-5ACFD45802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4767426" y="2527886"/>
                <a:ext cx="432000" cy="432000"/>
              </a:xfrm>
              <a:prstGeom prst="rect">
                <a:avLst/>
              </a:prstGeom>
            </p:spPr>
          </p:pic>
          <p:pic>
            <p:nvPicPr>
              <p:cNvPr id="8" name="Grafik 7">
                <a:extLst>
                  <a:ext uri="{FF2B5EF4-FFF2-40B4-BE49-F238E27FC236}">
                    <a16:creationId xmlns:a16="http://schemas.microsoft.com/office/drawing/2014/main" id="{812C2811-6539-FF42-E167-CF0AA67B83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4630454" y="2001311"/>
                <a:ext cx="432000" cy="432000"/>
              </a:xfrm>
              <a:prstGeom prst="rect">
                <a:avLst/>
              </a:prstGeom>
            </p:spPr>
          </p:pic>
        </p:grpSp>
      </p:grp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5AC9B83D-CCDA-BBF3-82C1-27C71108705D}"/>
              </a:ext>
            </a:extLst>
          </p:cNvPr>
          <p:cNvGrpSpPr/>
          <p:nvPr/>
        </p:nvGrpSpPr>
        <p:grpSpPr>
          <a:xfrm>
            <a:off x="554595" y="4267456"/>
            <a:ext cx="1620828" cy="1342486"/>
            <a:chOff x="639315" y="1290260"/>
            <a:chExt cx="1620828" cy="1342486"/>
          </a:xfrm>
        </p:grpSpPr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B970FAAF-7786-7C89-31FF-4E1F7F6725D7}"/>
                </a:ext>
              </a:extLst>
            </p:cNvPr>
            <p:cNvSpPr txBox="1"/>
            <p:nvPr/>
          </p:nvSpPr>
          <p:spPr>
            <a:xfrm>
              <a:off x="639315" y="2324969"/>
              <a:ext cx="16208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400">
                  <a:latin typeface="+mj-lt"/>
                </a:rPr>
                <a:t>Team or Use Case n</a:t>
              </a:r>
            </a:p>
          </p:txBody>
        </p:sp>
        <p:grpSp>
          <p:nvGrpSpPr>
            <p:cNvPr id="17" name="Gruppieren 16">
              <a:extLst>
                <a:ext uri="{FF2B5EF4-FFF2-40B4-BE49-F238E27FC236}">
                  <a16:creationId xmlns:a16="http://schemas.microsoft.com/office/drawing/2014/main" id="{AAA978D9-D1F1-4DE0-0606-02E61FAA85DB}"/>
                </a:ext>
              </a:extLst>
            </p:cNvPr>
            <p:cNvGrpSpPr/>
            <p:nvPr/>
          </p:nvGrpSpPr>
          <p:grpSpPr>
            <a:xfrm>
              <a:off x="955479" y="1290260"/>
              <a:ext cx="988500" cy="958575"/>
              <a:chOff x="4630454" y="2001311"/>
              <a:chExt cx="988500" cy="958575"/>
            </a:xfrm>
          </p:grpSpPr>
          <p:pic>
            <p:nvPicPr>
              <p:cNvPr id="18" name="Grafik 17">
                <a:extLst>
                  <a:ext uri="{FF2B5EF4-FFF2-40B4-BE49-F238E27FC236}">
                    <a16:creationId xmlns:a16="http://schemas.microsoft.com/office/drawing/2014/main" id="{CBA69341-7C4F-F188-C26A-65DA6A190F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5186954" y="2095886"/>
                <a:ext cx="432000" cy="432000"/>
              </a:xfrm>
              <a:prstGeom prst="rect">
                <a:avLst/>
              </a:prstGeom>
            </p:spPr>
          </p:pic>
          <p:pic>
            <p:nvPicPr>
              <p:cNvPr id="19" name="Grafik 18">
                <a:extLst>
                  <a:ext uri="{FF2B5EF4-FFF2-40B4-BE49-F238E27FC236}">
                    <a16:creationId xmlns:a16="http://schemas.microsoft.com/office/drawing/2014/main" id="{CBB57227-AC50-3622-2A7C-BEC12D723B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4767426" y="2527886"/>
                <a:ext cx="432000" cy="432000"/>
              </a:xfrm>
              <a:prstGeom prst="rect">
                <a:avLst/>
              </a:prstGeom>
            </p:spPr>
          </p:pic>
          <p:pic>
            <p:nvPicPr>
              <p:cNvPr id="20" name="Grafik 19">
                <a:extLst>
                  <a:ext uri="{FF2B5EF4-FFF2-40B4-BE49-F238E27FC236}">
                    <a16:creationId xmlns:a16="http://schemas.microsoft.com/office/drawing/2014/main" id="{30A33E56-1969-0A7D-360C-33AE8F6F9B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4630454" y="2001311"/>
                <a:ext cx="432000" cy="432000"/>
              </a:xfrm>
              <a:prstGeom prst="rect">
                <a:avLst/>
              </a:prstGeom>
            </p:spPr>
          </p:pic>
        </p:grpSp>
      </p:grpSp>
      <p:pic>
        <p:nvPicPr>
          <p:cNvPr id="21" name="Grafik 20">
            <a:extLst>
              <a:ext uri="{FF2B5EF4-FFF2-40B4-BE49-F238E27FC236}">
                <a16:creationId xmlns:a16="http://schemas.microsoft.com/office/drawing/2014/main" id="{9121F93C-EF1E-FE36-3767-6AC1E55AB673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</a:blip>
          <a:stretch>
            <a:fillRect/>
          </a:stretch>
        </p:blipFill>
        <p:spPr>
          <a:xfrm>
            <a:off x="10252880" y="2793499"/>
            <a:ext cx="854954" cy="870594"/>
          </a:xfrm>
          <a:prstGeom prst="rect">
            <a:avLst/>
          </a:prstGeom>
        </p:spPr>
      </p:pic>
      <p:sp>
        <p:nvSpPr>
          <p:cNvPr id="22" name="Textfeld 21">
            <a:extLst>
              <a:ext uri="{FF2B5EF4-FFF2-40B4-BE49-F238E27FC236}">
                <a16:creationId xmlns:a16="http://schemas.microsoft.com/office/drawing/2014/main" id="{2BD86A33-79D9-FF97-B7C9-E7330A8BFB6B}"/>
              </a:ext>
            </a:extLst>
          </p:cNvPr>
          <p:cNvSpPr txBox="1"/>
          <p:nvPr/>
        </p:nvSpPr>
        <p:spPr>
          <a:xfrm>
            <a:off x="9803995" y="3719676"/>
            <a:ext cx="17527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400">
                <a:latin typeface="+mj-lt"/>
              </a:rPr>
              <a:t>Azure OpenAI Service</a:t>
            </a:r>
          </a:p>
        </p:txBody>
      </p: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9BA1E133-7056-AF91-1F9E-D62C188CF577}"/>
              </a:ext>
            </a:extLst>
          </p:cNvPr>
          <p:cNvCxnSpPr>
            <a:cxnSpLocks/>
          </p:cNvCxnSpPr>
          <p:nvPr/>
        </p:nvCxnSpPr>
        <p:spPr>
          <a:xfrm>
            <a:off x="7029157" y="1917927"/>
            <a:ext cx="3699803" cy="672618"/>
          </a:xfrm>
          <a:prstGeom prst="bentConnector3">
            <a:avLst>
              <a:gd name="adj1" fmla="val 100063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107">
            <a:extLst>
              <a:ext uri="{FF2B5EF4-FFF2-40B4-BE49-F238E27FC236}">
                <a16:creationId xmlns:a16="http://schemas.microsoft.com/office/drawing/2014/main" id="{D1FE0702-F426-752B-C632-42D36268FA7B}"/>
              </a:ext>
            </a:extLst>
          </p:cNvPr>
          <p:cNvCxnSpPr>
            <a:cxnSpLocks/>
          </p:cNvCxnSpPr>
          <p:nvPr/>
        </p:nvCxnSpPr>
        <p:spPr>
          <a:xfrm>
            <a:off x="2281785" y="1917927"/>
            <a:ext cx="259810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94D52E8B-A7A8-56FF-41F5-918E43717B1A}"/>
              </a:ext>
            </a:extLst>
          </p:cNvPr>
          <p:cNvGrpSpPr/>
          <p:nvPr/>
        </p:nvGrpSpPr>
        <p:grpSpPr>
          <a:xfrm>
            <a:off x="2358134" y="1449517"/>
            <a:ext cx="2521758" cy="461665"/>
            <a:chOff x="2358134" y="1449517"/>
            <a:chExt cx="2521758" cy="461665"/>
          </a:xfrm>
        </p:grpSpPr>
        <p:sp>
          <p:nvSpPr>
            <p:cNvPr id="30" name="Textfeld 29">
              <a:extLst>
                <a:ext uri="{FF2B5EF4-FFF2-40B4-BE49-F238E27FC236}">
                  <a16:creationId xmlns:a16="http://schemas.microsoft.com/office/drawing/2014/main" id="{F7829661-014D-3770-059E-B3B633034DB6}"/>
                </a:ext>
              </a:extLst>
            </p:cNvPr>
            <p:cNvSpPr txBox="1"/>
            <p:nvPr/>
          </p:nvSpPr>
          <p:spPr>
            <a:xfrm>
              <a:off x="2721458" y="1449517"/>
              <a:ext cx="215843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>
                  <a:latin typeface="Segoe UI Light" panose="020B0502040204020203" pitchFamily="34" charset="0"/>
                  <a:cs typeface="Segoe UI Light" panose="020B0502040204020203" pitchFamily="34" charset="0"/>
                </a:rPr>
                <a:t>Token acquired from Azure AD</a:t>
              </a:r>
            </a:p>
            <a:p>
              <a:r>
                <a:rPr lang="de-DE" sz="1200">
                  <a:latin typeface="Segoe UI Light" panose="020B0502040204020203" pitchFamily="34" charset="0"/>
                  <a:cs typeface="Segoe UI Light" panose="020B0502040204020203" pitchFamily="34" charset="0"/>
                </a:rPr>
                <a:t>for specific user</a:t>
              </a:r>
            </a:p>
          </p:txBody>
        </p:sp>
        <p:pic>
          <p:nvPicPr>
            <p:cNvPr id="40" name="Grafik 39">
              <a:extLst>
                <a:ext uri="{FF2B5EF4-FFF2-40B4-BE49-F238E27FC236}">
                  <a16:creationId xmlns:a16="http://schemas.microsoft.com/office/drawing/2014/main" id="{DFC78094-02CE-A7AB-3ACC-56B3684949E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358134" y="1526461"/>
              <a:ext cx="307777" cy="307777"/>
            </a:xfrm>
            <a:prstGeom prst="rect">
              <a:avLst/>
            </a:prstGeom>
          </p:spPr>
        </p:pic>
      </p:grpSp>
      <p:cxnSp>
        <p:nvCxnSpPr>
          <p:cNvPr id="65" name="Gerade Verbindung mit Pfeil 107">
            <a:extLst>
              <a:ext uri="{FF2B5EF4-FFF2-40B4-BE49-F238E27FC236}">
                <a16:creationId xmlns:a16="http://schemas.microsoft.com/office/drawing/2014/main" id="{F0F87617-62D7-3BBA-7BB4-74AACB8A4C0D}"/>
              </a:ext>
            </a:extLst>
          </p:cNvPr>
          <p:cNvCxnSpPr>
            <a:cxnSpLocks/>
          </p:cNvCxnSpPr>
          <p:nvPr/>
        </p:nvCxnSpPr>
        <p:spPr>
          <a:xfrm>
            <a:off x="2358134" y="4954426"/>
            <a:ext cx="259810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17" name="Gruppieren 116">
            <a:extLst>
              <a:ext uri="{FF2B5EF4-FFF2-40B4-BE49-F238E27FC236}">
                <a16:creationId xmlns:a16="http://schemas.microsoft.com/office/drawing/2014/main" id="{9BAB585D-BBFB-BA19-C31A-801D177494AC}"/>
              </a:ext>
            </a:extLst>
          </p:cNvPr>
          <p:cNvGrpSpPr/>
          <p:nvPr/>
        </p:nvGrpSpPr>
        <p:grpSpPr>
          <a:xfrm>
            <a:off x="2434483" y="4465344"/>
            <a:ext cx="2521758" cy="646331"/>
            <a:chOff x="2434483" y="4465344"/>
            <a:chExt cx="2401611" cy="646331"/>
          </a:xfrm>
        </p:grpSpPr>
        <p:sp>
          <p:nvSpPr>
            <p:cNvPr id="67" name="Textfeld 66">
              <a:extLst>
                <a:ext uri="{FF2B5EF4-FFF2-40B4-BE49-F238E27FC236}">
                  <a16:creationId xmlns:a16="http://schemas.microsoft.com/office/drawing/2014/main" id="{BD1B96C6-F882-E091-899A-72732ABDA8BB}"/>
                </a:ext>
              </a:extLst>
            </p:cNvPr>
            <p:cNvSpPr txBox="1"/>
            <p:nvPr/>
          </p:nvSpPr>
          <p:spPr>
            <a:xfrm>
              <a:off x="2797807" y="4465344"/>
              <a:ext cx="203828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>
                  <a:latin typeface="Segoe UI Light" panose="020B0502040204020203" pitchFamily="34" charset="0"/>
                  <a:cs typeface="Segoe UI Light" panose="020B0502040204020203" pitchFamily="34" charset="0"/>
                </a:rPr>
                <a:t>Token acquired from Azure AD</a:t>
              </a:r>
            </a:p>
            <a:p>
              <a:r>
                <a:rPr lang="de-DE" sz="1200">
                  <a:latin typeface="Segoe UI Light" panose="020B0502040204020203" pitchFamily="34" charset="0"/>
                  <a:cs typeface="Segoe UI Light" panose="020B0502040204020203" pitchFamily="34" charset="0"/>
                </a:rPr>
                <a:t>for specific user</a:t>
              </a:r>
            </a:p>
          </p:txBody>
        </p:sp>
        <p:pic>
          <p:nvPicPr>
            <p:cNvPr id="68" name="Grafik 67">
              <a:extLst>
                <a:ext uri="{FF2B5EF4-FFF2-40B4-BE49-F238E27FC236}">
                  <a16:creationId xmlns:a16="http://schemas.microsoft.com/office/drawing/2014/main" id="{2B1009F9-65FD-1DD0-EF62-75FCD25AFC4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434483" y="4537599"/>
              <a:ext cx="307777" cy="307777"/>
            </a:xfrm>
            <a:prstGeom prst="rect">
              <a:avLst/>
            </a:prstGeom>
          </p:spPr>
        </p:pic>
      </p:grpSp>
      <p:cxnSp>
        <p:nvCxnSpPr>
          <p:cNvPr id="33" name="Gerade Verbindung mit Pfeil 123">
            <a:extLst>
              <a:ext uri="{FF2B5EF4-FFF2-40B4-BE49-F238E27FC236}">
                <a16:creationId xmlns:a16="http://schemas.microsoft.com/office/drawing/2014/main" id="{DF158F97-44FC-3319-761E-7000FB9A4E01}"/>
              </a:ext>
            </a:extLst>
          </p:cNvPr>
          <p:cNvCxnSpPr>
            <a:cxnSpLocks/>
            <a:endCxn id="71" idx="1"/>
          </p:cNvCxnSpPr>
          <p:nvPr/>
        </p:nvCxnSpPr>
        <p:spPr>
          <a:xfrm>
            <a:off x="5932500" y="2801260"/>
            <a:ext cx="369090" cy="240211"/>
          </a:xfrm>
          <a:prstGeom prst="bentConnector3">
            <a:avLst>
              <a:gd name="adj1" fmla="val 733"/>
            </a:avLst>
          </a:prstGeom>
          <a:ln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1" name="Textfeld 70">
            <a:extLst>
              <a:ext uri="{FF2B5EF4-FFF2-40B4-BE49-F238E27FC236}">
                <a16:creationId xmlns:a16="http://schemas.microsoft.com/office/drawing/2014/main" id="{90AB1181-68C1-FA8C-F5C2-69F7C1815160}"/>
              </a:ext>
            </a:extLst>
          </p:cNvPr>
          <p:cNvSpPr txBox="1"/>
          <p:nvPr/>
        </p:nvSpPr>
        <p:spPr>
          <a:xfrm>
            <a:off x="6301590" y="2810638"/>
            <a:ext cx="36061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>
              <a:defRPr sz="1100">
                <a:latin typeface="+mj-lt"/>
              </a:defRPr>
            </a:lvl1pPr>
          </a:lstStyle>
          <a:p>
            <a:r>
              <a:rPr lang="de-DE" sz="1200" i="1">
                <a:latin typeface="Segoe UI Light" panose="020B0502040204020203" pitchFamily="34" charset="0"/>
                <a:cs typeface="Segoe UI Light" panose="020B0502040204020203" pitchFamily="34" charset="0"/>
              </a:rPr>
              <a:t>team/use case is fixed per proxy instance</a:t>
            </a:r>
          </a:p>
          <a:p>
            <a:r>
              <a:rPr lang="de-DE" sz="1200" i="1">
                <a:latin typeface="Segoe UI Light" panose="020B0502040204020203" pitchFamily="34" charset="0"/>
                <a:cs typeface="Segoe UI Light" panose="020B0502040204020203" pitchFamily="34" charset="0"/>
              </a:rPr>
              <a:t>traffic processed by plugins, eg. to log to Log Analytics</a:t>
            </a:r>
          </a:p>
        </p:txBody>
      </p:sp>
      <p:cxnSp>
        <p:nvCxnSpPr>
          <p:cNvPr id="98" name="Gerade Verbindung mit Pfeil 28">
            <a:extLst>
              <a:ext uri="{FF2B5EF4-FFF2-40B4-BE49-F238E27FC236}">
                <a16:creationId xmlns:a16="http://schemas.microsoft.com/office/drawing/2014/main" id="{BE1BE89A-B15C-8051-5CA7-623C08E1C361}"/>
              </a:ext>
            </a:extLst>
          </p:cNvPr>
          <p:cNvCxnSpPr>
            <a:cxnSpLocks/>
          </p:cNvCxnSpPr>
          <p:nvPr/>
        </p:nvCxnSpPr>
        <p:spPr>
          <a:xfrm flipV="1">
            <a:off x="6930683" y="4159348"/>
            <a:ext cx="3737317" cy="795078"/>
          </a:xfrm>
          <a:prstGeom prst="bentConnector3">
            <a:avLst>
              <a:gd name="adj1" fmla="val 100063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18" name="Gruppieren 117">
            <a:extLst>
              <a:ext uri="{FF2B5EF4-FFF2-40B4-BE49-F238E27FC236}">
                <a16:creationId xmlns:a16="http://schemas.microsoft.com/office/drawing/2014/main" id="{FFA03D74-BF26-6D0D-31AF-FDA2445161D6}"/>
              </a:ext>
            </a:extLst>
          </p:cNvPr>
          <p:cNvGrpSpPr/>
          <p:nvPr/>
        </p:nvGrpSpPr>
        <p:grpSpPr>
          <a:xfrm>
            <a:off x="7598535" y="4452660"/>
            <a:ext cx="2617345" cy="461665"/>
            <a:chOff x="2434483" y="4437207"/>
            <a:chExt cx="2617345" cy="461665"/>
          </a:xfrm>
        </p:grpSpPr>
        <p:sp>
          <p:nvSpPr>
            <p:cNvPr id="119" name="Textfeld 118">
              <a:extLst>
                <a:ext uri="{FF2B5EF4-FFF2-40B4-BE49-F238E27FC236}">
                  <a16:creationId xmlns:a16="http://schemas.microsoft.com/office/drawing/2014/main" id="{38DAB1F8-F100-8AC6-F817-CE9B1402A7FE}"/>
                </a:ext>
              </a:extLst>
            </p:cNvPr>
            <p:cNvSpPr txBox="1"/>
            <p:nvPr/>
          </p:nvSpPr>
          <p:spPr>
            <a:xfrm>
              <a:off x="2797807" y="4437207"/>
              <a:ext cx="22540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>
                  <a:latin typeface="Segoe UI Light" panose="020B0502040204020203" pitchFamily="34" charset="0"/>
                  <a:cs typeface="Segoe UI Light" panose="020B0502040204020203" pitchFamily="34" charset="0"/>
                </a:rPr>
                <a:t>Token acquired from Azure AD</a:t>
              </a:r>
            </a:p>
            <a:p>
              <a:r>
                <a:rPr lang="de-DE" sz="1200">
                  <a:latin typeface="Segoe UI Light" panose="020B0502040204020203" pitchFamily="34" charset="0"/>
                  <a:cs typeface="Segoe UI Light" panose="020B0502040204020203" pitchFamily="34" charset="0"/>
                </a:rPr>
                <a:t>for specific user</a:t>
              </a:r>
            </a:p>
          </p:txBody>
        </p:sp>
        <p:pic>
          <p:nvPicPr>
            <p:cNvPr id="120" name="Grafik 119">
              <a:extLst>
                <a:ext uri="{FF2B5EF4-FFF2-40B4-BE49-F238E27FC236}">
                  <a16:creationId xmlns:a16="http://schemas.microsoft.com/office/drawing/2014/main" id="{135C2AD5-125D-A43C-E528-4DCB0CED6B6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434483" y="4537599"/>
              <a:ext cx="307777" cy="307777"/>
            </a:xfrm>
            <a:prstGeom prst="rect">
              <a:avLst/>
            </a:prstGeom>
          </p:spPr>
        </p:pic>
      </p:grp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684FEB44-CF88-3430-2BFA-412D5EF093C7}"/>
              </a:ext>
            </a:extLst>
          </p:cNvPr>
          <p:cNvGrpSpPr/>
          <p:nvPr/>
        </p:nvGrpSpPr>
        <p:grpSpPr>
          <a:xfrm>
            <a:off x="7678253" y="1464059"/>
            <a:ext cx="2574627" cy="461665"/>
            <a:chOff x="2358134" y="1449517"/>
            <a:chExt cx="2574627" cy="461665"/>
          </a:xfrm>
        </p:grpSpPr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8EABE0BB-F054-F528-C600-04C9E23615AC}"/>
                </a:ext>
              </a:extLst>
            </p:cNvPr>
            <p:cNvSpPr txBox="1"/>
            <p:nvPr/>
          </p:nvSpPr>
          <p:spPr>
            <a:xfrm>
              <a:off x="2721458" y="1449517"/>
              <a:ext cx="221130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>
                  <a:latin typeface="Segoe UI Light" panose="020B0502040204020203" pitchFamily="34" charset="0"/>
                  <a:cs typeface="Segoe UI Light" panose="020B0502040204020203" pitchFamily="34" charset="0"/>
                </a:rPr>
                <a:t>Token acquired from Azure AD</a:t>
              </a:r>
            </a:p>
            <a:p>
              <a:r>
                <a:rPr lang="de-DE" sz="1200">
                  <a:latin typeface="Segoe UI Light" panose="020B0502040204020203" pitchFamily="34" charset="0"/>
                  <a:cs typeface="Segoe UI Light" panose="020B0502040204020203" pitchFamily="34" charset="0"/>
                </a:rPr>
                <a:t>for specific user</a:t>
              </a:r>
            </a:p>
          </p:txBody>
        </p:sp>
        <p:pic>
          <p:nvPicPr>
            <p:cNvPr id="12" name="Grafik 11">
              <a:extLst>
                <a:ext uri="{FF2B5EF4-FFF2-40B4-BE49-F238E27FC236}">
                  <a16:creationId xmlns:a16="http://schemas.microsoft.com/office/drawing/2014/main" id="{ECBEAA98-EBE2-E7B4-4C7A-6AA79EABBBD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358134" y="1526461"/>
              <a:ext cx="307777" cy="307777"/>
            </a:xfrm>
            <a:prstGeom prst="rect">
              <a:avLst/>
            </a:prstGeom>
          </p:spPr>
        </p:pic>
      </p:grpSp>
      <p:cxnSp>
        <p:nvCxnSpPr>
          <p:cNvPr id="28" name="Gerade Verbindung mit Pfeil 123">
            <a:extLst>
              <a:ext uri="{FF2B5EF4-FFF2-40B4-BE49-F238E27FC236}">
                <a16:creationId xmlns:a16="http://schemas.microsoft.com/office/drawing/2014/main" id="{BCD9F6AA-7D12-429C-0780-BFEE1BC09E2B}"/>
              </a:ext>
            </a:extLst>
          </p:cNvPr>
          <p:cNvCxnSpPr>
            <a:cxnSpLocks/>
            <a:endCxn id="31" idx="1"/>
          </p:cNvCxnSpPr>
          <p:nvPr/>
        </p:nvCxnSpPr>
        <p:spPr>
          <a:xfrm>
            <a:off x="5942878" y="5826732"/>
            <a:ext cx="369090" cy="240211"/>
          </a:xfrm>
          <a:prstGeom prst="bentConnector3">
            <a:avLst>
              <a:gd name="adj1" fmla="val 1722"/>
            </a:avLst>
          </a:prstGeom>
          <a:ln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feld 30">
            <a:extLst>
              <a:ext uri="{FF2B5EF4-FFF2-40B4-BE49-F238E27FC236}">
                <a16:creationId xmlns:a16="http://schemas.microsoft.com/office/drawing/2014/main" id="{A0CF102F-2DA5-4567-8893-12D3ADBD673E}"/>
              </a:ext>
            </a:extLst>
          </p:cNvPr>
          <p:cNvSpPr txBox="1"/>
          <p:nvPr/>
        </p:nvSpPr>
        <p:spPr>
          <a:xfrm>
            <a:off x="6311968" y="5836110"/>
            <a:ext cx="36881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>
              <a:defRPr sz="1100">
                <a:latin typeface="+mj-lt"/>
              </a:defRPr>
            </a:lvl1pPr>
          </a:lstStyle>
          <a:p>
            <a:r>
              <a:rPr lang="de-DE" sz="1200" i="1">
                <a:latin typeface="Segoe UI Light" panose="020B0502040204020203" pitchFamily="34" charset="0"/>
                <a:cs typeface="Segoe UI Light" panose="020B0502040204020203" pitchFamily="34" charset="0"/>
              </a:rPr>
              <a:t>team/use case is fixed per proxy instance</a:t>
            </a:r>
          </a:p>
          <a:p>
            <a:r>
              <a:rPr lang="de-DE" sz="1200" i="1">
                <a:latin typeface="Segoe UI Light" panose="020B0502040204020203" pitchFamily="34" charset="0"/>
                <a:cs typeface="Segoe UI Light" panose="020B0502040204020203" pitchFamily="34" charset="0"/>
              </a:rPr>
              <a:t>traffic processed by plugins, eg. to log to Log Analytics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1012F46F-DF04-0E4A-8B9F-C102E3BC18E5}"/>
              </a:ext>
            </a:extLst>
          </p:cNvPr>
          <p:cNvSpPr txBox="1"/>
          <p:nvPr/>
        </p:nvSpPr>
        <p:spPr>
          <a:xfrm>
            <a:off x="2392969" y="1968915"/>
            <a:ext cx="23757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>
                <a:latin typeface="Segoe UI Light" panose="020B0502040204020203" pitchFamily="34" charset="0"/>
                <a:cs typeface="Segoe UI Light" panose="020B0502040204020203" pitchFamily="34" charset="0"/>
              </a:rPr>
              <a:t>URL is specific for team/use case 1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000FFFA5-0B3F-35BE-81EA-41832AF09117}"/>
              </a:ext>
            </a:extLst>
          </p:cNvPr>
          <p:cNvSpPr txBox="1"/>
          <p:nvPr/>
        </p:nvSpPr>
        <p:spPr>
          <a:xfrm>
            <a:off x="2469318" y="4987682"/>
            <a:ext cx="23757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>
                <a:latin typeface="Segoe UI Light" panose="020B0502040204020203" pitchFamily="34" charset="0"/>
                <a:cs typeface="Segoe UI Light" panose="020B0502040204020203" pitchFamily="34" charset="0"/>
              </a:rPr>
              <a:t>URL is specific for team/use case 2</a:t>
            </a:r>
          </a:p>
        </p:txBody>
      </p:sp>
    </p:spTree>
    <p:extLst>
      <p:ext uri="{BB962C8B-B14F-4D97-AF65-F5344CB8AC3E}">
        <p14:creationId xmlns:p14="http://schemas.microsoft.com/office/powerpoint/2010/main" val="36391644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DA67255F-0D19-2DE4-297D-DB3A44A5AC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4204" y="213665"/>
            <a:ext cx="9497054" cy="6049975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1ECC459E-5F9F-2FD8-6ABA-C8397D63FE77}"/>
              </a:ext>
            </a:extLst>
          </p:cNvPr>
          <p:cNvSpPr txBox="1"/>
          <p:nvPr/>
        </p:nvSpPr>
        <p:spPr>
          <a:xfrm>
            <a:off x="3346599" y="6398114"/>
            <a:ext cx="5692264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de-DE" sz="1600"/>
              <a:t>Github Repository - github.com/timoklimmer/powerproxy-aoai</a:t>
            </a:r>
          </a:p>
        </p:txBody>
      </p:sp>
    </p:spTree>
    <p:extLst>
      <p:ext uri="{BB962C8B-B14F-4D97-AF65-F5344CB8AC3E}">
        <p14:creationId xmlns:p14="http://schemas.microsoft.com/office/powerpoint/2010/main" val="9760957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C8A9F02E-10E6-A7EB-D887-8BE370C0142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674" b="6674"/>
          <a:stretch/>
        </p:blipFill>
        <p:spPr>
          <a:xfrm>
            <a:off x="542290" y="209077"/>
            <a:ext cx="10962872" cy="6051600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9361D8DE-019D-AA5D-DCCC-F6D95E67C6BE}"/>
              </a:ext>
            </a:extLst>
          </p:cNvPr>
          <p:cNvSpPr txBox="1"/>
          <p:nvPr/>
        </p:nvSpPr>
        <p:spPr>
          <a:xfrm>
            <a:off x="4438516" y="6398114"/>
            <a:ext cx="3170420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de-DE" sz="1600"/>
              <a:t>Usage Data in Log Analytics - Table</a:t>
            </a:r>
          </a:p>
        </p:txBody>
      </p:sp>
    </p:spTree>
    <p:extLst>
      <p:ext uri="{BB962C8B-B14F-4D97-AF65-F5344CB8AC3E}">
        <p14:creationId xmlns:p14="http://schemas.microsoft.com/office/powerpoint/2010/main" val="4378470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2EBFF5BE-5C45-7605-4F2C-39ECF507912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008891" y="209077"/>
            <a:ext cx="9682560" cy="6051600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EB36A22C-FC2F-3C4C-F3DB-EF8CD89938FA}"/>
              </a:ext>
            </a:extLst>
          </p:cNvPr>
          <p:cNvSpPr txBox="1"/>
          <p:nvPr/>
        </p:nvSpPr>
        <p:spPr>
          <a:xfrm>
            <a:off x="4011495" y="6398114"/>
            <a:ext cx="367735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de-DE" sz="1600"/>
              <a:t>Usage Data in Log Analytics - Pivot Table</a:t>
            </a:r>
          </a:p>
        </p:txBody>
      </p:sp>
    </p:spTree>
    <p:extLst>
      <p:ext uri="{BB962C8B-B14F-4D97-AF65-F5344CB8AC3E}">
        <p14:creationId xmlns:p14="http://schemas.microsoft.com/office/powerpoint/2010/main" val="77875570"/>
      </p:ext>
    </p:extLst>
  </p:cSld>
  <p:clrMapOvr>
    <a:masterClrMapping/>
  </p:clrMapOvr>
</p:sld>
</file>

<file path=ppt/theme/theme1.xml><?xml version="1.0" encoding="utf-8"?>
<a:theme xmlns:a="http://schemas.openxmlformats.org/drawingml/2006/main" name="LIGHT MODE">
  <a:themeElements>
    <a:clrScheme name="BAR Light">
      <a:dk1>
        <a:srgbClr val="000000"/>
      </a:dk1>
      <a:lt1>
        <a:srgbClr val="FFFFFF"/>
      </a:lt1>
      <a:dk2>
        <a:srgbClr val="091F2E"/>
      </a:dk2>
      <a:lt2>
        <a:srgbClr val="FFF8F3"/>
      </a:lt2>
      <a:accent1>
        <a:srgbClr val="702573"/>
      </a:accent1>
      <a:accent2>
        <a:srgbClr val="BF3AC4"/>
      </a:accent2>
      <a:accent3>
        <a:srgbClr val="FE5B38"/>
      </a:accent3>
      <a:accent4>
        <a:srgbClr val="D59DD7"/>
      </a:accent4>
      <a:accent5>
        <a:srgbClr val="FEE298"/>
      </a:accent5>
      <a:accent6>
        <a:srgbClr val="D7D2CA"/>
      </a:accent6>
      <a:hlink>
        <a:srgbClr val="0077D3"/>
      </a:hlink>
      <a:folHlink>
        <a:srgbClr val="0077D3"/>
      </a:folHlink>
    </a:clrScheme>
    <a:fontScheme name="Custom 3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1600" dirty="0" smtClean="0"/>
        </a:defPPr>
      </a:lstStyle>
    </a:txDef>
  </a:objectDefaults>
  <a:extraClrSchemeLst/>
  <a:custClrLst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Light Brown">
      <a:srgbClr val="E1D3C7"/>
    </a:custClr>
    <a:custClr name="Brown">
      <a:srgbClr val="BF9474"/>
    </a:custClr>
    <a:custClr name="Dark Brown">
      <a:srgbClr val="5C4738"/>
    </a:custClr>
    <a:custClr name="Light Yellow">
      <a:srgbClr val="FFE399"/>
    </a:custClr>
    <a:custClr name="Yellow">
      <a:srgbClr val="FFB900"/>
    </a:custClr>
    <a:custClr name="Dark Yellow">
      <a:srgbClr val="7F5A1A"/>
    </a:custClr>
    <a:custClr name="Light Orange">
      <a:srgbClr val="FFA38B"/>
    </a:custClr>
    <a:custClr name="Orange">
      <a:srgbClr val="FF5C39"/>
    </a:custClr>
    <a:custClr name="Dark Orange">
      <a:srgbClr val="73391D"/>
    </a:custClr>
    <a:custClr name="Light Red">
      <a:srgbClr val="FFB3BB"/>
    </a:custClr>
    <a:custClr name="Red">
      <a:srgbClr val="F4364C"/>
    </a:custClr>
    <a:custClr name="Dark Red">
      <a:srgbClr val="73262F"/>
    </a:custClr>
    <a:custClr name="Light Magenta">
      <a:srgbClr val="D59ED7"/>
    </a:custClr>
    <a:custClr name="Magenta">
      <a:srgbClr val="C03BC4"/>
    </a:custClr>
    <a:custClr name="Dark Magenta">
      <a:srgbClr val="702573"/>
    </a:custClr>
    <a:custClr name="Light Purple">
      <a:srgbClr val="C5B4E3"/>
    </a:custClr>
    <a:custClr name="Purple">
      <a:srgbClr val="8661C5"/>
    </a:custClr>
    <a:custClr name="Dark Purple">
      <a:srgbClr val="463668"/>
    </a:custClr>
    <a:custClr name="Light Blue">
      <a:srgbClr val="8DC8E8"/>
    </a:custClr>
    <a:custClr name="Blue">
      <a:srgbClr val="0078D4"/>
    </a:custClr>
    <a:custClr name="Dark Blue">
      <a:srgbClr val="2A446F"/>
    </a:custClr>
    <a:custClr name="Light Teal">
      <a:srgbClr val="B9DCD2"/>
    </a:custClr>
    <a:custClr name="Teal">
      <a:srgbClr val="49C5B1"/>
    </a:custClr>
    <a:custClr name="Dark Teal">
      <a:srgbClr val="225B62"/>
    </a:custClr>
    <a:custClr name="Light Green">
      <a:srgbClr val="D4EC8E"/>
    </a:custClr>
    <a:custClr name="Green">
      <a:srgbClr val="8DE971"/>
    </a:custClr>
    <a:custClr name="Dark Green">
      <a:srgbClr val="07641D"/>
    </a:custClr>
    <a:custClr name="Blue Black">
      <a:srgbClr val="091F2C"/>
    </a:custClr>
    <a:custClr name="Pure Black">
      <a:srgbClr val="000000"/>
    </a:custClr>
    <a:custClr name="Brown Black">
      <a:srgbClr val="291817"/>
    </a:custClr>
  </a:custClrLst>
  <a:extLst>
    <a:ext uri="{05A4C25C-085E-4340-85A3-A5531E510DB2}">
      <thm15:themeFamily xmlns:thm15="http://schemas.microsoft.com/office/thememl/2012/main" name="Microsoft_Brand_Template_May2023  -  Read-Only" id="{354821AE-6191-4F47-84CC-51318889153F}" vid="{EBB4C349-3EE2-41B8-A048-F0998BF1AC84}"/>
    </a:ext>
  </a:extLst>
</a:theme>
</file>

<file path=ppt/theme/theme2.xml><?xml version="1.0" encoding="utf-8"?>
<a:theme xmlns:a="http://schemas.openxmlformats.org/drawingml/2006/main" name="DARK MODE">
  <a:themeElements>
    <a:clrScheme name="BAR Dark">
      <a:dk1>
        <a:srgbClr val="000000"/>
      </a:dk1>
      <a:lt1>
        <a:srgbClr val="FFFFFF"/>
      </a:lt1>
      <a:dk2>
        <a:srgbClr val="091F2E"/>
      </a:dk2>
      <a:lt2>
        <a:srgbClr val="FFF8F3"/>
      </a:lt2>
      <a:accent1>
        <a:srgbClr val="C3B1E1"/>
      </a:accent1>
      <a:accent2>
        <a:srgbClr val="B9DBD0"/>
      </a:accent2>
      <a:accent3>
        <a:srgbClr val="8CC7E7"/>
      </a:accent3>
      <a:accent4>
        <a:srgbClr val="8660C4"/>
      </a:accent4>
      <a:accent5>
        <a:srgbClr val="48C4B1"/>
      </a:accent5>
      <a:accent6>
        <a:srgbClr val="0077D3"/>
      </a:accent6>
      <a:hlink>
        <a:srgbClr val="8CC7E7"/>
      </a:hlink>
      <a:folHlink>
        <a:srgbClr val="8CC7E7"/>
      </a:folHlink>
    </a:clrScheme>
    <a:fontScheme name="Custom 4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1600" dirty="0" smtClean="0"/>
        </a:defPPr>
      </a:lstStyle>
    </a:txDef>
  </a:objectDefaults>
  <a:extraClrSchemeLst/>
  <a:custClrLst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Light Brown">
      <a:srgbClr val="E1D3C7"/>
    </a:custClr>
    <a:custClr name="Brown">
      <a:srgbClr val="BF9474"/>
    </a:custClr>
    <a:custClr name="Dark Brown">
      <a:srgbClr val="5C4738"/>
    </a:custClr>
    <a:custClr name="Light Yellow">
      <a:srgbClr val="FFE399"/>
    </a:custClr>
    <a:custClr name="Yellow">
      <a:srgbClr val="FFB900"/>
    </a:custClr>
    <a:custClr name="Dark Yellow">
      <a:srgbClr val="7F5A1A"/>
    </a:custClr>
    <a:custClr name="Light Orange">
      <a:srgbClr val="FFA38B"/>
    </a:custClr>
    <a:custClr name="Orange">
      <a:srgbClr val="FF5C39"/>
    </a:custClr>
    <a:custClr name="Dark Orange">
      <a:srgbClr val="73391D"/>
    </a:custClr>
    <a:custClr name="Light Red">
      <a:srgbClr val="FFB3BB"/>
    </a:custClr>
    <a:custClr name="Red">
      <a:srgbClr val="F4364C"/>
    </a:custClr>
    <a:custClr name="Dark Red">
      <a:srgbClr val="73262F"/>
    </a:custClr>
    <a:custClr name="Light Magenta">
      <a:srgbClr val="D59ED7"/>
    </a:custClr>
    <a:custClr name="Magenta">
      <a:srgbClr val="C03BC4"/>
    </a:custClr>
    <a:custClr name="Dark Magenta">
      <a:srgbClr val="702573"/>
    </a:custClr>
    <a:custClr name="Light Purple">
      <a:srgbClr val="C5B4E3"/>
    </a:custClr>
    <a:custClr name="Purple">
      <a:srgbClr val="8661C5"/>
    </a:custClr>
    <a:custClr name="Dark Purple">
      <a:srgbClr val="463668"/>
    </a:custClr>
    <a:custClr name="Light Blue">
      <a:srgbClr val="8DC8E8"/>
    </a:custClr>
    <a:custClr name="Blue">
      <a:srgbClr val="0078D4"/>
    </a:custClr>
    <a:custClr name="Dark Blue">
      <a:srgbClr val="2A446F"/>
    </a:custClr>
    <a:custClr name="Light Teal">
      <a:srgbClr val="B9DCD2"/>
    </a:custClr>
    <a:custClr name="Teal">
      <a:srgbClr val="49C5B1"/>
    </a:custClr>
    <a:custClr name="Dark Teal">
      <a:srgbClr val="225B62"/>
    </a:custClr>
    <a:custClr name="Light Green">
      <a:srgbClr val="D4EC8E"/>
    </a:custClr>
    <a:custClr name="Green">
      <a:srgbClr val="8DE971"/>
    </a:custClr>
    <a:custClr name="Dark Green">
      <a:srgbClr val="07641D"/>
    </a:custClr>
    <a:custClr name="Blue Black">
      <a:srgbClr val="091F2C"/>
    </a:custClr>
    <a:custClr name="Pure Black">
      <a:srgbClr val="000000"/>
    </a:custClr>
    <a:custClr name="Brown Black">
      <a:srgbClr val="291817"/>
    </a:custClr>
  </a:custClrLst>
  <a:extLst>
    <a:ext uri="{05A4C25C-085E-4340-85A3-A5531E510DB2}">
      <thm15:themeFamily xmlns:thm15="http://schemas.microsoft.com/office/thememl/2012/main" name="Microsoft_Brand_Template_May2023  -  Read-Only" id="{354821AE-6191-4F47-84CC-51318889153F}" vid="{715F673F-5B19-486C-BA57-854FA516ACA1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2B0BB5962AB3C45A9A1CE1EC4C4F647" ma:contentTypeVersion="3" ma:contentTypeDescription="Create a new document." ma:contentTypeScope="" ma:versionID="f0876370c90de824ab54c09b0bd2a056">
  <xsd:schema xmlns:xsd="http://www.w3.org/2001/XMLSchema" xmlns:xs="http://www.w3.org/2001/XMLSchema" xmlns:p="http://schemas.microsoft.com/office/2006/metadata/properties" xmlns:ns3="630a2e83-186a-4a0f-ab27-bee8a8096abc" targetNamespace="http://schemas.microsoft.com/office/2006/metadata/properties" ma:root="true" ma:fieldsID="a2a3b5ed8b4accd7c8a398d0cb075271" ns3:_="">
    <xsd:import namespace="630a2e83-186a-4a0f-ab27-bee8a8096abc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30a2e83-186a-4a0f-ab27-bee8a8096abc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330841A-A209-44E7-824E-9DDB4DE0DC3C}">
  <ds:schemaRefs>
    <ds:schemaRef ds:uri="630a2e83-186a-4a0f-ab27-bee8a8096abc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F990F116-B58F-4255-B05B-DA3808E0E5C6}">
  <ds:schemaRefs>
    <ds:schemaRef ds:uri="630a2e83-186a-4a0f-ab27-bee8a8096abc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Microsoft_Brand_Template_May2023</Template>
  <TotalTime>0</TotalTime>
  <Words>573</Words>
  <Application>Microsoft Office PowerPoint</Application>
  <PresentationFormat>Breitbild</PresentationFormat>
  <Paragraphs>79</Paragraphs>
  <Slides>13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13</vt:i4>
      </vt:variant>
    </vt:vector>
  </HeadingPairs>
  <TitlesOfParts>
    <vt:vector size="22" baseType="lpstr">
      <vt:lpstr>Aptos SemiBold</vt:lpstr>
      <vt:lpstr>Arial</vt:lpstr>
      <vt:lpstr>Segoe UI</vt:lpstr>
      <vt:lpstr>Segoe UI Light</vt:lpstr>
      <vt:lpstr>Segoe UI Semibold</vt:lpstr>
      <vt:lpstr>Segoe UI Semilight</vt:lpstr>
      <vt:lpstr>Wingdings</vt:lpstr>
      <vt:lpstr>LIGHT MODE</vt:lpstr>
      <vt:lpstr>DARK MODE</vt:lpstr>
      <vt:lpstr>PowerProxy for Azure OpenAI</vt:lpstr>
      <vt:lpstr>Motivation</vt:lpstr>
      <vt:lpstr>PowerProxy for Azure OpenAI</vt:lpstr>
      <vt:lpstr>Worth to Note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Final slide with logo</vt:lpstr>
    </vt:vector>
  </TitlesOfParts>
  <Manager>&lt;Comms manager name here&gt;</Manager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PowerProxy for Azure OpenAI</dc:title>
  <dc:subject>&lt;Event name&gt;</dc:subject>
  <dc:creator>Timo Klimmer</dc:creator>
  <cp:keywords/>
  <dc:description/>
  <cp:lastModifiedBy>Timo Klimmer</cp:lastModifiedBy>
  <cp:revision>1</cp:revision>
  <dcterms:created xsi:type="dcterms:W3CDTF">2023-08-18T12:11:55Z</dcterms:created>
  <dcterms:modified xsi:type="dcterms:W3CDTF">2023-12-01T13:35:50Z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0x010100A2B0BB5962AB3C45A9A1CE1EC4C4F647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MSIP_Label_f42aa342-8706-4288-bd11-ebb85995028c_Enabled">
    <vt:lpwstr>True</vt:lpwstr>
  </property>
  <property fmtid="{D5CDD505-2E9C-101B-9397-08002B2CF9AE}" pid="12" name="MSIP_Label_f42aa342-8706-4288-bd11-ebb85995028c_SiteId">
    <vt:lpwstr>72f988bf-86f1-41af-91ab-2d7cd011db47</vt:lpwstr>
  </property>
  <property fmtid="{D5CDD505-2E9C-101B-9397-08002B2CF9AE}" pid="13" name="MSIP_Label_f42aa342-8706-4288-bd11-ebb85995028c_Ref">
    <vt:lpwstr>https://api.informationprotection.azure.com/api/72f988bf-86f1-41af-91ab-2d7cd011db47</vt:lpwstr>
  </property>
  <property fmtid="{D5CDD505-2E9C-101B-9397-08002B2CF9AE}" pid="14" name="MSIP_Label_f42aa342-8706-4288-bd11-ebb85995028c_Owner">
    <vt:lpwstr>maryfj@microsoft.com</vt:lpwstr>
  </property>
  <property fmtid="{D5CDD505-2E9C-101B-9397-08002B2CF9AE}" pid="15" name="MSIP_Label_f42aa342-8706-4288-bd11-ebb85995028c_SetDate">
    <vt:lpwstr>2017-08-29T14:27:20.8568347-07:00</vt:lpwstr>
  </property>
  <property fmtid="{D5CDD505-2E9C-101B-9397-08002B2CF9AE}" pid="16" name="MSIP_Label_f42aa342-8706-4288-bd11-ebb85995028c_Name">
    <vt:lpwstr>General</vt:lpwstr>
  </property>
  <property fmtid="{D5CDD505-2E9C-101B-9397-08002B2CF9AE}" pid="17" name="MSIP_Label_f42aa342-8706-4288-bd11-ebb85995028c_Application">
    <vt:lpwstr>Microsoft Azure Information Protection</vt:lpwstr>
  </property>
  <property fmtid="{D5CDD505-2E9C-101B-9397-08002B2CF9AE}" pid="18" name="MSIP_Label_f42aa342-8706-4288-bd11-ebb85995028c_Extended_MSFT_Method">
    <vt:lpwstr>Automatic</vt:lpwstr>
  </property>
  <property fmtid="{D5CDD505-2E9C-101B-9397-08002B2CF9AE}" pid="19" name="Sensitivity">
    <vt:lpwstr>General</vt:lpwstr>
  </property>
</Properties>
</file>